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3"/>
  </p:notesMasterIdLst>
  <p:handoutMasterIdLst>
    <p:handoutMasterId r:id="rId4"/>
  </p:handoutMasterIdLst>
  <p:sldIdLst>
    <p:sldId id="257" r:id="rId2"/>
  </p:sldIdLst>
  <p:sldSz cx="9601200" cy="12801600" type="A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BFA555B9-D343-40D7-8EB7-F38D4DEF7799}">
          <p14:sldIdLst>
            <p14:sldId id="257"/>
          </p14:sldIdLst>
        </p14:section>
      </p14:sectionLst>
    </p:ext>
    <p:ext uri="{EFAFB233-063F-42B5-8137-9DF3F51BA10A}">
      <p15:sldGuideLst xmlns:p15="http://schemas.microsoft.com/office/powerpoint/2012/main">
        <p15:guide id="1" orient="horz" pos="4032" userDrawn="1">
          <p15:clr>
            <a:srgbClr val="A4A3A4"/>
          </p15:clr>
        </p15:guide>
        <p15:guide id="2" pos="302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36D9A"/>
    <a:srgbClr val="FFFF99"/>
    <a:srgbClr val="FECEF8"/>
    <a:srgbClr val="E13F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9" d="100"/>
          <a:sy n="89" d="100"/>
        </p:scale>
        <p:origin x="636" y="108"/>
      </p:cViewPr>
      <p:guideLst>
        <p:guide orient="horz" pos="4032"/>
        <p:guide pos="302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413" cy="495300"/>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34" tIns="45717" rIns="91434" bIns="45717" rtlCol="0"/>
          <a:lstStyle>
            <a:lvl1pPr algn="r">
              <a:defRPr sz="1200"/>
            </a:lvl1pPr>
          </a:lstStyle>
          <a:p>
            <a:fld id="{D765A5AF-73E4-4F88-B9CF-35D36CFE60E5}" type="datetimeFigureOut">
              <a:rPr kumimoji="1" lang="ja-JP" altLang="en-US" smtClean="0"/>
              <a:t>2022/6/16</a:t>
            </a:fld>
            <a:endParaRPr kumimoji="1" lang="ja-JP" altLang="en-US"/>
          </a:p>
        </p:txBody>
      </p:sp>
      <p:sp>
        <p:nvSpPr>
          <p:cNvPr id="4" name="フッター プレースホルダー 3"/>
          <p:cNvSpPr>
            <a:spLocks noGrp="1"/>
          </p:cNvSpPr>
          <p:nvPr>
            <p:ph type="ftr" sz="quarter" idx="2"/>
          </p:nvPr>
        </p:nvSpPr>
        <p:spPr>
          <a:xfrm>
            <a:off x="1" y="9371013"/>
            <a:ext cx="2919413" cy="495300"/>
          </a:xfrm>
          <a:prstGeom prst="rect">
            <a:avLst/>
          </a:prstGeom>
        </p:spPr>
        <p:txBody>
          <a:bodyPr vert="horz" lIns="91434" tIns="45717" rIns="91434" bIns="4571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34" tIns="45717" rIns="91434" bIns="45717" rtlCol="0" anchor="b"/>
          <a:lstStyle>
            <a:lvl1pPr algn="r">
              <a:defRPr sz="1200"/>
            </a:lvl1pPr>
          </a:lstStyle>
          <a:p>
            <a:fld id="{16A4E1C5-FA47-4EA2-9023-DCA3711F856E}" type="slidenum">
              <a:rPr kumimoji="1" lang="ja-JP" altLang="en-US" smtClean="0"/>
              <a:t>‹#›</a:t>
            </a:fld>
            <a:endParaRPr kumimoji="1" lang="ja-JP" altLang="en-US"/>
          </a:p>
        </p:txBody>
      </p:sp>
    </p:spTree>
    <p:extLst>
      <p:ext uri="{BB962C8B-B14F-4D97-AF65-F5344CB8AC3E}">
        <p14:creationId xmlns:p14="http://schemas.microsoft.com/office/powerpoint/2010/main" val="4714973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19413" cy="493713"/>
          </a:xfrm>
          <a:prstGeom prst="rect">
            <a:avLst/>
          </a:prstGeom>
        </p:spPr>
        <p:txBody>
          <a:bodyPr vert="horz" lIns="91434" tIns="45717" rIns="91434" bIns="45717"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14763" y="1"/>
            <a:ext cx="2919412" cy="493713"/>
          </a:xfrm>
          <a:prstGeom prst="rect">
            <a:avLst/>
          </a:prstGeom>
        </p:spPr>
        <p:txBody>
          <a:bodyPr vert="horz" lIns="91434" tIns="45717" rIns="91434" bIns="45717" rtlCol="0"/>
          <a:lstStyle>
            <a:lvl1pPr algn="r">
              <a:defRPr sz="1200"/>
            </a:lvl1pPr>
          </a:lstStyle>
          <a:p>
            <a:fld id="{8E5CD439-8D9F-4CCE-A3D5-77E922DB4D18}" type="datetimeFigureOut">
              <a:rPr kumimoji="1" lang="ja-JP" altLang="en-US" smtClean="0"/>
              <a:t>2022/6/16</a:t>
            </a:fld>
            <a:endParaRPr kumimoji="1" lang="ja-JP" altLang="en-US" dirty="0"/>
          </a:p>
        </p:txBody>
      </p:sp>
      <p:sp>
        <p:nvSpPr>
          <p:cNvPr id="4" name="スライド イメージ プレースホルダー 3"/>
          <p:cNvSpPr>
            <a:spLocks noGrp="1" noRot="1" noChangeAspect="1"/>
          </p:cNvSpPr>
          <p:nvPr>
            <p:ph type="sldImg" idx="2"/>
          </p:nvPr>
        </p:nvSpPr>
        <p:spPr>
          <a:xfrm>
            <a:off x="1981200" y="739775"/>
            <a:ext cx="2773363" cy="3700463"/>
          </a:xfrm>
          <a:prstGeom prst="rect">
            <a:avLst/>
          </a:prstGeom>
          <a:noFill/>
          <a:ln w="12700">
            <a:solidFill>
              <a:prstClr val="black"/>
            </a:solidFill>
          </a:ln>
        </p:spPr>
        <p:txBody>
          <a:bodyPr vert="horz" lIns="91434" tIns="45717" rIns="91434" bIns="45717" rtlCol="0" anchor="ctr"/>
          <a:lstStyle/>
          <a:p>
            <a:endParaRPr lang="ja-JP" altLang="en-US" dirty="0"/>
          </a:p>
        </p:txBody>
      </p:sp>
      <p:sp>
        <p:nvSpPr>
          <p:cNvPr id="5" name="ノート プレースホルダー 4"/>
          <p:cNvSpPr>
            <a:spLocks noGrp="1"/>
          </p:cNvSpPr>
          <p:nvPr>
            <p:ph type="body" sz="quarter" idx="3"/>
          </p:nvPr>
        </p:nvSpPr>
        <p:spPr>
          <a:xfrm>
            <a:off x="673100" y="4686300"/>
            <a:ext cx="5389563" cy="4440238"/>
          </a:xfrm>
          <a:prstGeom prst="rect">
            <a:avLst/>
          </a:prstGeom>
        </p:spPr>
        <p:txBody>
          <a:bodyPr vert="horz" lIns="91434" tIns="45717" rIns="91434"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371013"/>
            <a:ext cx="2919413" cy="493712"/>
          </a:xfrm>
          <a:prstGeom prst="rect">
            <a:avLst/>
          </a:prstGeom>
        </p:spPr>
        <p:txBody>
          <a:bodyPr vert="horz" lIns="91434" tIns="45717" rIns="91434" bIns="45717"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434" tIns="45717" rIns="91434" bIns="45717" rtlCol="0" anchor="b"/>
          <a:lstStyle>
            <a:lvl1pPr algn="r">
              <a:defRPr sz="1200"/>
            </a:lvl1pPr>
          </a:lstStyle>
          <a:p>
            <a:fld id="{C73A076D-AC07-4AD8-BCAD-50F077CE3462}" type="slidenum">
              <a:rPr kumimoji="1" lang="ja-JP" altLang="en-US" smtClean="0"/>
              <a:t>‹#›</a:t>
            </a:fld>
            <a:endParaRPr kumimoji="1" lang="ja-JP" altLang="en-US" dirty="0"/>
          </a:p>
        </p:txBody>
      </p:sp>
    </p:spTree>
    <p:extLst>
      <p:ext uri="{BB962C8B-B14F-4D97-AF65-F5344CB8AC3E}">
        <p14:creationId xmlns:p14="http://schemas.microsoft.com/office/powerpoint/2010/main" val="1075435423"/>
      </p:ext>
    </p:extLst>
  </p:cSld>
  <p:clrMap bg1="lt1" tx1="dk1" bg2="lt2" tx2="dk2" accent1="accent1" accent2="accent2" accent3="accent3" accent4="accent4" accent5="accent5" accent6="accent6" hlink="hlink" folHlink="folHlink"/>
  <p:notesStyle>
    <a:lvl1pPr marL="0" algn="l" defTabSz="1221913" rtl="0" eaLnBrk="1" latinLnBrk="0" hangingPunct="1">
      <a:defRPr kumimoji="1" sz="1604" kern="1200">
        <a:solidFill>
          <a:schemeClr val="tx1"/>
        </a:solidFill>
        <a:latin typeface="+mn-lt"/>
        <a:ea typeface="+mn-ea"/>
        <a:cs typeface="+mn-cs"/>
      </a:defRPr>
    </a:lvl1pPr>
    <a:lvl2pPr marL="610956" algn="l" defTabSz="1221913" rtl="0" eaLnBrk="1" latinLnBrk="0" hangingPunct="1">
      <a:defRPr kumimoji="1" sz="1604" kern="1200">
        <a:solidFill>
          <a:schemeClr val="tx1"/>
        </a:solidFill>
        <a:latin typeface="+mn-lt"/>
        <a:ea typeface="+mn-ea"/>
        <a:cs typeface="+mn-cs"/>
      </a:defRPr>
    </a:lvl2pPr>
    <a:lvl3pPr marL="1221913" algn="l" defTabSz="1221913" rtl="0" eaLnBrk="1" latinLnBrk="0" hangingPunct="1">
      <a:defRPr kumimoji="1" sz="1604" kern="1200">
        <a:solidFill>
          <a:schemeClr val="tx1"/>
        </a:solidFill>
        <a:latin typeface="+mn-lt"/>
        <a:ea typeface="+mn-ea"/>
        <a:cs typeface="+mn-cs"/>
      </a:defRPr>
    </a:lvl3pPr>
    <a:lvl4pPr marL="1832869" algn="l" defTabSz="1221913" rtl="0" eaLnBrk="1" latinLnBrk="0" hangingPunct="1">
      <a:defRPr kumimoji="1" sz="1604" kern="1200">
        <a:solidFill>
          <a:schemeClr val="tx1"/>
        </a:solidFill>
        <a:latin typeface="+mn-lt"/>
        <a:ea typeface="+mn-ea"/>
        <a:cs typeface="+mn-cs"/>
      </a:defRPr>
    </a:lvl4pPr>
    <a:lvl5pPr marL="2443825" algn="l" defTabSz="1221913" rtl="0" eaLnBrk="1" latinLnBrk="0" hangingPunct="1">
      <a:defRPr kumimoji="1" sz="1604" kern="1200">
        <a:solidFill>
          <a:schemeClr val="tx1"/>
        </a:solidFill>
        <a:latin typeface="+mn-lt"/>
        <a:ea typeface="+mn-ea"/>
        <a:cs typeface="+mn-cs"/>
      </a:defRPr>
    </a:lvl5pPr>
    <a:lvl6pPr marL="3054782" algn="l" defTabSz="1221913" rtl="0" eaLnBrk="1" latinLnBrk="0" hangingPunct="1">
      <a:defRPr kumimoji="1" sz="1604" kern="1200">
        <a:solidFill>
          <a:schemeClr val="tx1"/>
        </a:solidFill>
        <a:latin typeface="+mn-lt"/>
        <a:ea typeface="+mn-ea"/>
        <a:cs typeface="+mn-cs"/>
      </a:defRPr>
    </a:lvl6pPr>
    <a:lvl7pPr marL="3665738" algn="l" defTabSz="1221913" rtl="0" eaLnBrk="1" latinLnBrk="0" hangingPunct="1">
      <a:defRPr kumimoji="1" sz="1604" kern="1200">
        <a:solidFill>
          <a:schemeClr val="tx1"/>
        </a:solidFill>
        <a:latin typeface="+mn-lt"/>
        <a:ea typeface="+mn-ea"/>
        <a:cs typeface="+mn-cs"/>
      </a:defRPr>
    </a:lvl7pPr>
    <a:lvl8pPr marL="4276695" algn="l" defTabSz="1221913" rtl="0" eaLnBrk="1" latinLnBrk="0" hangingPunct="1">
      <a:defRPr kumimoji="1" sz="1604" kern="1200">
        <a:solidFill>
          <a:schemeClr val="tx1"/>
        </a:solidFill>
        <a:latin typeface="+mn-lt"/>
        <a:ea typeface="+mn-ea"/>
        <a:cs typeface="+mn-cs"/>
      </a:defRPr>
    </a:lvl8pPr>
    <a:lvl9pPr marL="4887651" algn="l" defTabSz="1221913" rtl="0" eaLnBrk="1" latinLnBrk="0" hangingPunct="1">
      <a:defRPr kumimoji="1" sz="1604"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73A076D-AC07-4AD8-BCAD-50F077CE3462}" type="slidenum">
              <a:rPr kumimoji="1" lang="ja-JP" altLang="en-US" smtClean="0"/>
              <a:t>1</a:t>
            </a:fld>
            <a:endParaRPr kumimoji="1" lang="ja-JP" altLang="en-US" dirty="0"/>
          </a:p>
        </p:txBody>
      </p:sp>
    </p:spTree>
    <p:extLst>
      <p:ext uri="{BB962C8B-B14F-4D97-AF65-F5344CB8AC3E}">
        <p14:creationId xmlns:p14="http://schemas.microsoft.com/office/powerpoint/2010/main" val="15910281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200150" y="2099123"/>
            <a:ext cx="7200900" cy="4456853"/>
          </a:xfrm>
        </p:spPr>
        <p:txBody>
          <a:bodyPr anchor="b">
            <a:normAutofit/>
          </a:bodyPr>
          <a:lstStyle>
            <a:lvl1pPr algn="ctr">
              <a:defRPr sz="4725"/>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00150" y="6723804"/>
            <a:ext cx="7200900" cy="3090756"/>
          </a:xfrm>
        </p:spPr>
        <p:txBody>
          <a:bodyPr>
            <a:normAutofit/>
          </a:bodyPr>
          <a:lstStyle>
            <a:lvl1pPr marL="0" indent="0" algn="ctr">
              <a:buNone/>
              <a:defRPr sz="1890">
                <a:solidFill>
                  <a:schemeClr val="tx1">
                    <a:lumMod val="75000"/>
                    <a:lumOff val="25000"/>
                  </a:schemeClr>
                </a:solidFill>
              </a:defRPr>
            </a:lvl1pPr>
            <a:lvl2pPr marL="360045" indent="0" algn="ctr">
              <a:buNone/>
              <a:defRPr sz="2205"/>
            </a:lvl2pPr>
            <a:lvl3pPr marL="720090" indent="0" algn="ctr">
              <a:buNone/>
              <a:defRPr sz="1890"/>
            </a:lvl3pPr>
            <a:lvl4pPr marL="1080135" indent="0" algn="ctr">
              <a:buNone/>
              <a:defRPr sz="1575"/>
            </a:lvl4pPr>
            <a:lvl5pPr marL="1440180" indent="0" algn="ctr">
              <a:buNone/>
              <a:defRPr sz="1575"/>
            </a:lvl5pPr>
            <a:lvl6pPr marL="1800225" indent="0" algn="ctr">
              <a:buNone/>
              <a:defRPr sz="1575"/>
            </a:lvl6pPr>
            <a:lvl7pPr marL="2160270" indent="0" algn="ctr">
              <a:buNone/>
              <a:defRPr sz="1575"/>
            </a:lvl7pPr>
            <a:lvl8pPr marL="2520315" indent="0" algn="ctr">
              <a:buNone/>
              <a:defRPr sz="1575"/>
            </a:lvl8pPr>
            <a:lvl9pPr marL="2880360" indent="0" algn="ctr">
              <a:buNone/>
              <a:defRPr sz="1575"/>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8FB3CBCC-3240-4889-BC47-24C6DB9A8BAD}" type="datetimeFigureOut">
              <a:rPr kumimoji="1" lang="ja-JP" altLang="en-US" smtClean="0"/>
              <a:t>2022/6/16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231837E-F375-4546-BB63-6A568DEF4C3E}" type="slidenum">
              <a:rPr kumimoji="1" lang="ja-JP" altLang="en-US" smtClean="0"/>
              <a:t>‹#›</a:t>
            </a:fld>
            <a:endParaRPr kumimoji="1" lang="ja-JP" altLang="en-US" dirty="0"/>
          </a:p>
        </p:txBody>
      </p:sp>
    </p:spTree>
    <p:extLst>
      <p:ext uri="{BB962C8B-B14F-4D97-AF65-F5344CB8AC3E}">
        <p14:creationId xmlns:p14="http://schemas.microsoft.com/office/powerpoint/2010/main" val="3843185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FB3CBCC-3240-4889-BC47-24C6DB9A8BAD}" type="datetimeFigureOut">
              <a:rPr kumimoji="1" lang="ja-JP" altLang="en-US" smtClean="0"/>
              <a:t>2022/6/16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231837E-F375-4546-BB63-6A568DEF4C3E}" type="slidenum">
              <a:rPr kumimoji="1" lang="ja-JP" altLang="en-US" smtClean="0"/>
              <a:t>‹#›</a:t>
            </a:fld>
            <a:endParaRPr kumimoji="1" lang="ja-JP" altLang="en-US" dirty="0"/>
          </a:p>
        </p:txBody>
      </p:sp>
    </p:spTree>
    <p:extLst>
      <p:ext uri="{BB962C8B-B14F-4D97-AF65-F5344CB8AC3E}">
        <p14:creationId xmlns:p14="http://schemas.microsoft.com/office/powerpoint/2010/main" val="4041231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59" y="672676"/>
            <a:ext cx="2070259" cy="10848764"/>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660083" y="672677"/>
            <a:ext cx="6090761" cy="10848762"/>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8FB3CBCC-3240-4889-BC47-24C6DB9A8BAD}" type="datetimeFigureOut">
              <a:rPr kumimoji="1" lang="ja-JP" altLang="en-US" smtClean="0"/>
              <a:t>2022/6/16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231837E-F375-4546-BB63-6A568DEF4C3E}" type="slidenum">
              <a:rPr kumimoji="1" lang="ja-JP" altLang="en-US" smtClean="0"/>
              <a:t>‹#›</a:t>
            </a:fld>
            <a:endParaRPr kumimoji="1" lang="ja-JP" altLang="en-US" dirty="0"/>
          </a:p>
        </p:txBody>
      </p:sp>
    </p:spTree>
    <p:extLst>
      <p:ext uri="{BB962C8B-B14F-4D97-AF65-F5344CB8AC3E}">
        <p14:creationId xmlns:p14="http://schemas.microsoft.com/office/powerpoint/2010/main" val="2288216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FB3CBCC-3240-4889-BC47-24C6DB9A8BAD}" type="datetimeFigureOut">
              <a:rPr kumimoji="1" lang="ja-JP" altLang="en-US" smtClean="0"/>
              <a:t>2022/6/16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231837E-F375-4546-BB63-6A568DEF4C3E}" type="slidenum">
              <a:rPr kumimoji="1" lang="ja-JP" altLang="en-US" smtClean="0"/>
              <a:t>‹#›</a:t>
            </a:fld>
            <a:endParaRPr kumimoji="1" lang="ja-JP" altLang="en-US" dirty="0"/>
          </a:p>
        </p:txBody>
      </p:sp>
    </p:spTree>
    <p:extLst>
      <p:ext uri="{BB962C8B-B14F-4D97-AF65-F5344CB8AC3E}">
        <p14:creationId xmlns:p14="http://schemas.microsoft.com/office/powerpoint/2010/main" val="2572472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55082" y="3196523"/>
            <a:ext cx="8281035" cy="5322255"/>
          </a:xfrm>
        </p:spPr>
        <p:txBody>
          <a:bodyPr anchor="b">
            <a:normAutofit/>
          </a:bodyPr>
          <a:lstStyle>
            <a:lvl1pPr>
              <a:defRPr sz="4725" b="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55082" y="8498249"/>
            <a:ext cx="8281035" cy="2800349"/>
          </a:xfrm>
        </p:spPr>
        <p:txBody>
          <a:bodyPr anchor="t">
            <a:normAutofit/>
          </a:bodyPr>
          <a:lstStyle>
            <a:lvl1pPr marL="0" indent="0">
              <a:buNone/>
              <a:defRPr sz="1890">
                <a:solidFill>
                  <a:schemeClr val="tx1">
                    <a:lumMod val="75000"/>
                    <a:lumOff val="25000"/>
                  </a:schemeClr>
                </a:solidFill>
              </a:defRPr>
            </a:lvl1pPr>
            <a:lvl2pPr marL="360045" indent="0">
              <a:buNone/>
              <a:defRPr sz="1418">
                <a:solidFill>
                  <a:schemeClr val="tx1">
                    <a:tint val="75000"/>
                  </a:schemeClr>
                </a:solidFill>
              </a:defRPr>
            </a:lvl2pPr>
            <a:lvl3pPr marL="720090" indent="0">
              <a:buNone/>
              <a:defRPr sz="1260">
                <a:solidFill>
                  <a:schemeClr val="tx1">
                    <a:tint val="75000"/>
                  </a:schemeClr>
                </a:solidFill>
              </a:defRPr>
            </a:lvl3pPr>
            <a:lvl4pPr marL="1080135" indent="0">
              <a:buNone/>
              <a:defRPr sz="1103">
                <a:solidFill>
                  <a:schemeClr val="tx1">
                    <a:tint val="75000"/>
                  </a:schemeClr>
                </a:solidFill>
              </a:defRPr>
            </a:lvl4pPr>
            <a:lvl5pPr marL="1440180" indent="0">
              <a:buNone/>
              <a:defRPr sz="1103">
                <a:solidFill>
                  <a:schemeClr val="tx1">
                    <a:tint val="75000"/>
                  </a:schemeClr>
                </a:solidFill>
              </a:defRPr>
            </a:lvl5pPr>
            <a:lvl6pPr marL="1800225" indent="0">
              <a:buNone/>
              <a:defRPr sz="1103">
                <a:solidFill>
                  <a:schemeClr val="tx1">
                    <a:tint val="75000"/>
                  </a:schemeClr>
                </a:solidFill>
              </a:defRPr>
            </a:lvl6pPr>
            <a:lvl7pPr marL="2160270" indent="0">
              <a:buNone/>
              <a:defRPr sz="1103">
                <a:solidFill>
                  <a:schemeClr val="tx1">
                    <a:tint val="75000"/>
                  </a:schemeClr>
                </a:solidFill>
              </a:defRPr>
            </a:lvl7pPr>
            <a:lvl8pPr marL="2520315" indent="0">
              <a:buNone/>
              <a:defRPr sz="1103">
                <a:solidFill>
                  <a:schemeClr val="tx1">
                    <a:tint val="75000"/>
                  </a:schemeClr>
                </a:solidFill>
              </a:defRPr>
            </a:lvl8pPr>
            <a:lvl9pPr marL="2880360" indent="0">
              <a:buNone/>
              <a:defRPr sz="1103">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FB3CBCC-3240-4889-BC47-24C6DB9A8BAD}" type="datetimeFigureOut">
              <a:rPr kumimoji="1" lang="ja-JP" altLang="en-US" smtClean="0"/>
              <a:t>2022/6/16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231837E-F375-4546-BB63-6A568DEF4C3E}" type="slidenum">
              <a:rPr kumimoji="1" lang="ja-JP" altLang="en-US" smtClean="0"/>
              <a:t>‹#›</a:t>
            </a:fld>
            <a:endParaRPr kumimoji="1" lang="ja-JP" altLang="en-US" dirty="0"/>
          </a:p>
        </p:txBody>
      </p:sp>
    </p:spTree>
    <p:extLst>
      <p:ext uri="{BB962C8B-B14F-4D97-AF65-F5344CB8AC3E}">
        <p14:creationId xmlns:p14="http://schemas.microsoft.com/office/powerpoint/2010/main" val="2229609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65538" y="3413761"/>
            <a:ext cx="4080510" cy="812249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860608" y="3413761"/>
            <a:ext cx="4080510" cy="812249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8FB3CBCC-3240-4889-BC47-24C6DB9A8BAD}" type="datetimeFigureOut">
              <a:rPr kumimoji="1" lang="ja-JP" altLang="en-US" smtClean="0"/>
              <a:t>2022/6/16</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2231837E-F375-4546-BB63-6A568DEF4C3E}" type="slidenum">
              <a:rPr kumimoji="1" lang="ja-JP" altLang="en-US" smtClean="0"/>
              <a:t>‹#›</a:t>
            </a:fld>
            <a:endParaRPr kumimoji="1" lang="ja-JP" altLang="en-US" dirty="0"/>
          </a:p>
        </p:txBody>
      </p:sp>
    </p:spTree>
    <p:extLst>
      <p:ext uri="{BB962C8B-B14F-4D97-AF65-F5344CB8AC3E}">
        <p14:creationId xmlns:p14="http://schemas.microsoft.com/office/powerpoint/2010/main" val="2256464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65537" y="3139454"/>
            <a:ext cx="4060508" cy="1541305"/>
          </a:xfrm>
        </p:spPr>
        <p:txBody>
          <a:bodyPr anchor="b">
            <a:normAutofit/>
          </a:bodyPr>
          <a:lstStyle>
            <a:lvl1pPr marL="0" indent="0">
              <a:spcBef>
                <a:spcPts val="0"/>
              </a:spcBef>
              <a:buNone/>
              <a:defRPr sz="1890" b="1"/>
            </a:lvl1pPr>
            <a:lvl2pPr marL="360045" indent="0">
              <a:buNone/>
              <a:defRPr sz="1575" b="1"/>
            </a:lvl2pPr>
            <a:lvl3pPr marL="720090" indent="0">
              <a:buNone/>
              <a:defRPr sz="1418" b="1"/>
            </a:lvl3pPr>
            <a:lvl4pPr marL="1080135" indent="0">
              <a:buNone/>
              <a:defRPr sz="1260" b="1"/>
            </a:lvl4pPr>
            <a:lvl5pPr marL="1440180" indent="0">
              <a:buNone/>
              <a:defRPr sz="1260" b="1"/>
            </a:lvl5pPr>
            <a:lvl6pPr marL="1800225" indent="0">
              <a:buNone/>
              <a:defRPr sz="1260" b="1"/>
            </a:lvl6pPr>
            <a:lvl7pPr marL="2160270" indent="0">
              <a:buNone/>
              <a:defRPr sz="1260" b="1"/>
            </a:lvl7pPr>
            <a:lvl8pPr marL="2520315" indent="0">
              <a:buNone/>
              <a:defRPr sz="1260" b="1"/>
            </a:lvl8pPr>
            <a:lvl9pPr marL="2880360" indent="0">
              <a:buNone/>
              <a:defRPr sz="1260" b="1"/>
            </a:lvl9pPr>
          </a:lstStyle>
          <a:p>
            <a:pPr lvl="0"/>
            <a:r>
              <a:rPr lang="ja-JP" altLang="en-US" smtClean="0"/>
              <a:t>マスター テキストの書式設定</a:t>
            </a:r>
          </a:p>
        </p:txBody>
      </p:sp>
      <p:sp>
        <p:nvSpPr>
          <p:cNvPr id="4" name="Content Placeholder 3"/>
          <p:cNvSpPr>
            <a:spLocks noGrp="1"/>
          </p:cNvSpPr>
          <p:nvPr>
            <p:ph sz="half" idx="2"/>
          </p:nvPr>
        </p:nvSpPr>
        <p:spPr>
          <a:xfrm>
            <a:off x="665537" y="4680761"/>
            <a:ext cx="4060508" cy="687031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860608" y="3139455"/>
            <a:ext cx="4080511" cy="1541303"/>
          </a:xfrm>
        </p:spPr>
        <p:txBody>
          <a:bodyPr anchor="b"/>
          <a:lstStyle>
            <a:lvl1pPr marL="0" indent="0">
              <a:spcBef>
                <a:spcPts val="0"/>
              </a:spcBef>
              <a:buNone/>
              <a:defRPr sz="1890" b="1"/>
            </a:lvl1pPr>
            <a:lvl2pPr marL="360045" indent="0">
              <a:buNone/>
              <a:defRPr sz="1575" b="1"/>
            </a:lvl2pPr>
            <a:lvl3pPr marL="720090" indent="0">
              <a:buNone/>
              <a:defRPr sz="1418" b="1"/>
            </a:lvl3pPr>
            <a:lvl4pPr marL="1080135" indent="0">
              <a:buNone/>
              <a:defRPr sz="1260" b="1"/>
            </a:lvl4pPr>
            <a:lvl5pPr marL="1440180" indent="0">
              <a:buNone/>
              <a:defRPr sz="1260" b="1"/>
            </a:lvl5pPr>
            <a:lvl6pPr marL="1800225" indent="0">
              <a:buNone/>
              <a:defRPr sz="1260" b="1"/>
            </a:lvl6pPr>
            <a:lvl7pPr marL="2160270" indent="0">
              <a:buNone/>
              <a:defRPr sz="1260" b="1"/>
            </a:lvl7pPr>
            <a:lvl8pPr marL="2520315" indent="0">
              <a:buNone/>
              <a:defRPr sz="1260" b="1"/>
            </a:lvl8pPr>
            <a:lvl9pPr marL="2880360" indent="0">
              <a:buNone/>
              <a:defRPr sz="126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860608" y="4680761"/>
            <a:ext cx="4080511" cy="687031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Date Placeholder 6"/>
          <p:cNvSpPr>
            <a:spLocks noGrp="1"/>
          </p:cNvSpPr>
          <p:nvPr>
            <p:ph type="dt" sz="half" idx="10"/>
          </p:nvPr>
        </p:nvSpPr>
        <p:spPr/>
        <p:txBody>
          <a:bodyPr/>
          <a:lstStyle/>
          <a:p>
            <a:fld id="{8FB3CBCC-3240-4889-BC47-24C6DB9A8BAD}" type="datetimeFigureOut">
              <a:rPr kumimoji="1" lang="ja-JP" altLang="en-US" smtClean="0"/>
              <a:t>2022/6/16</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2231837E-F375-4546-BB63-6A568DEF4C3E}" type="slidenum">
              <a:rPr kumimoji="1" lang="ja-JP" altLang="en-US" smtClean="0"/>
              <a:t>‹#›</a:t>
            </a:fld>
            <a:endParaRPr kumimoji="1" lang="ja-JP" altLang="en-US" dirty="0"/>
          </a:p>
        </p:txBody>
      </p:sp>
      <p:sp>
        <p:nvSpPr>
          <p:cNvPr id="10" name="Title 9"/>
          <p:cNvSpPr>
            <a:spLocks noGrp="1"/>
          </p:cNvSpPr>
          <p:nvPr>
            <p:ph type="title"/>
          </p:nvPr>
        </p:nvSpPr>
        <p:spPr/>
        <p:txBody>
          <a:bodyPr/>
          <a:lstStyle/>
          <a:p>
            <a:r>
              <a:rPr lang="ja-JP" altLang="en-US" smtClean="0"/>
              <a:t>マスター タイトルの書式設定</a:t>
            </a:r>
            <a:endParaRPr lang="en-US" dirty="0"/>
          </a:p>
        </p:txBody>
      </p:sp>
    </p:spTree>
    <p:extLst>
      <p:ext uri="{BB962C8B-B14F-4D97-AF65-F5344CB8AC3E}">
        <p14:creationId xmlns:p14="http://schemas.microsoft.com/office/powerpoint/2010/main" val="1023774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FB3CBCC-3240-4889-BC47-24C6DB9A8BAD}" type="datetimeFigureOut">
              <a:rPr kumimoji="1" lang="ja-JP" altLang="en-US" smtClean="0"/>
              <a:t>2022/6/16</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2231837E-F375-4546-BB63-6A568DEF4C3E}" type="slidenum">
              <a:rPr kumimoji="1" lang="ja-JP" altLang="en-US" smtClean="0"/>
              <a:t>‹#›</a:t>
            </a:fld>
            <a:endParaRPr kumimoji="1" lang="ja-JP" altLang="en-US" dirty="0"/>
          </a:p>
        </p:txBody>
      </p:sp>
      <p:sp>
        <p:nvSpPr>
          <p:cNvPr id="6" name="Title 5"/>
          <p:cNvSpPr>
            <a:spLocks noGrp="1"/>
          </p:cNvSpPr>
          <p:nvPr>
            <p:ph type="title"/>
          </p:nvPr>
        </p:nvSpPr>
        <p:spPr/>
        <p:txBody>
          <a:bodyPr/>
          <a:lstStyle/>
          <a:p>
            <a:r>
              <a:rPr lang="ja-JP" altLang="en-US" smtClean="0"/>
              <a:t>マスター タイトルの書式設定</a:t>
            </a:r>
            <a:endParaRPr lang="en-US"/>
          </a:p>
        </p:txBody>
      </p:sp>
    </p:spTree>
    <p:extLst>
      <p:ext uri="{BB962C8B-B14F-4D97-AF65-F5344CB8AC3E}">
        <p14:creationId xmlns:p14="http://schemas.microsoft.com/office/powerpoint/2010/main" val="2436846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B3CBCC-3240-4889-BC47-24C6DB9A8BAD}" type="datetimeFigureOut">
              <a:rPr kumimoji="1" lang="ja-JP" altLang="en-US" smtClean="0"/>
              <a:t>2022/6/16</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2231837E-F375-4546-BB63-6A568DEF4C3E}" type="slidenum">
              <a:rPr kumimoji="1" lang="ja-JP" altLang="en-US" smtClean="0"/>
              <a:t>‹#›</a:t>
            </a:fld>
            <a:endParaRPr kumimoji="1" lang="ja-JP" altLang="en-US" dirty="0"/>
          </a:p>
        </p:txBody>
      </p:sp>
    </p:spTree>
    <p:extLst>
      <p:ext uri="{BB962C8B-B14F-4D97-AF65-F5344CB8AC3E}">
        <p14:creationId xmlns:p14="http://schemas.microsoft.com/office/powerpoint/2010/main" val="4058744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2483" y="853441"/>
            <a:ext cx="3096387" cy="2987034"/>
          </a:xfrm>
        </p:spPr>
        <p:txBody>
          <a:bodyPr anchor="b">
            <a:normAutofit/>
          </a:bodyPr>
          <a:lstStyle>
            <a:lvl1pPr>
              <a:defRPr sz="252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080510" y="1849120"/>
            <a:ext cx="4860608" cy="9103360"/>
          </a:xfrm>
        </p:spPr>
        <p:txBody>
          <a:bodyPr/>
          <a:lstStyle>
            <a:lvl1pPr>
              <a:defRPr sz="2520"/>
            </a:lvl1pPr>
            <a:lvl2pPr>
              <a:defRPr sz="2205"/>
            </a:lvl2pPr>
            <a:lvl3pPr>
              <a:defRPr sz="1890"/>
            </a:lvl3pPr>
            <a:lvl4pPr>
              <a:defRPr sz="1575"/>
            </a:lvl4pPr>
            <a:lvl5pPr>
              <a:defRPr sz="1575"/>
            </a:lvl5pPr>
            <a:lvl6pPr>
              <a:defRPr sz="1575"/>
            </a:lvl6pPr>
            <a:lvl7pPr>
              <a:defRPr sz="1575"/>
            </a:lvl7pPr>
            <a:lvl8pPr>
              <a:defRPr sz="1575"/>
            </a:lvl8pPr>
            <a:lvl9pPr>
              <a:defRPr sz="1575"/>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62483" y="3840479"/>
            <a:ext cx="3096387" cy="7112002"/>
          </a:xfrm>
        </p:spPr>
        <p:txBody>
          <a:bodyPr>
            <a:normAutofit/>
          </a:bodyPr>
          <a:lstStyle>
            <a:lvl1pPr marL="0" indent="0">
              <a:lnSpc>
                <a:spcPct val="90000"/>
              </a:lnSpc>
              <a:buNone/>
              <a:defRPr sz="1260"/>
            </a:lvl1pPr>
            <a:lvl2pPr marL="360045" indent="0">
              <a:buNone/>
              <a:defRPr sz="945"/>
            </a:lvl2pPr>
            <a:lvl3pPr marL="720090" indent="0">
              <a:buNone/>
              <a:defRPr sz="788"/>
            </a:lvl3pPr>
            <a:lvl4pPr marL="1080135" indent="0">
              <a:buNone/>
              <a:defRPr sz="709"/>
            </a:lvl4pPr>
            <a:lvl5pPr marL="1440180" indent="0">
              <a:buNone/>
              <a:defRPr sz="709"/>
            </a:lvl5pPr>
            <a:lvl6pPr marL="1800225" indent="0">
              <a:buNone/>
              <a:defRPr sz="709"/>
            </a:lvl6pPr>
            <a:lvl7pPr marL="2160270" indent="0">
              <a:buNone/>
              <a:defRPr sz="709"/>
            </a:lvl7pPr>
            <a:lvl8pPr marL="2520315" indent="0">
              <a:buNone/>
              <a:defRPr sz="709"/>
            </a:lvl8pPr>
            <a:lvl9pPr marL="2880360" indent="0">
              <a:buNone/>
              <a:defRPr sz="709"/>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FB3CBCC-3240-4889-BC47-24C6DB9A8BAD}" type="datetimeFigureOut">
              <a:rPr kumimoji="1" lang="ja-JP" altLang="en-US" smtClean="0"/>
              <a:t>2022/6/16</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2231837E-F375-4546-BB63-6A568DEF4C3E}" type="slidenum">
              <a:rPr kumimoji="1" lang="ja-JP" altLang="en-US" smtClean="0"/>
              <a:t>‹#›</a:t>
            </a:fld>
            <a:endParaRPr kumimoji="1" lang="ja-JP" altLang="en-US" dirty="0"/>
          </a:p>
        </p:txBody>
      </p:sp>
    </p:spTree>
    <p:extLst>
      <p:ext uri="{BB962C8B-B14F-4D97-AF65-F5344CB8AC3E}">
        <p14:creationId xmlns:p14="http://schemas.microsoft.com/office/powerpoint/2010/main" val="11271038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62483" y="853440"/>
            <a:ext cx="3096387" cy="2987040"/>
          </a:xfrm>
        </p:spPr>
        <p:txBody>
          <a:bodyPr anchor="b">
            <a:normAutofit/>
          </a:bodyPr>
          <a:lstStyle>
            <a:lvl1pPr>
              <a:defRPr sz="2520" b="0"/>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4080510" y="1849120"/>
            <a:ext cx="4860608" cy="9103360"/>
          </a:xfrm>
        </p:spPr>
        <p:txBody>
          <a:bodyPr/>
          <a:lstStyle>
            <a:lvl1pPr marL="0" indent="0">
              <a:buNone/>
              <a:defRPr sz="2520"/>
            </a:lvl1pPr>
            <a:lvl2pPr marL="360045" indent="0">
              <a:buNone/>
              <a:defRPr sz="2205"/>
            </a:lvl2pPr>
            <a:lvl3pPr marL="720090" indent="0">
              <a:buNone/>
              <a:defRPr sz="1890"/>
            </a:lvl3pPr>
            <a:lvl4pPr marL="1080135" indent="0">
              <a:buNone/>
              <a:defRPr sz="1575"/>
            </a:lvl4pPr>
            <a:lvl5pPr marL="1440180" indent="0">
              <a:buNone/>
              <a:defRPr sz="1575"/>
            </a:lvl5pPr>
            <a:lvl6pPr marL="1800225" indent="0">
              <a:buNone/>
              <a:defRPr sz="1575"/>
            </a:lvl6pPr>
            <a:lvl7pPr marL="2160270" indent="0">
              <a:buNone/>
              <a:defRPr sz="1575"/>
            </a:lvl7pPr>
            <a:lvl8pPr marL="2520315" indent="0">
              <a:buNone/>
              <a:defRPr sz="1575"/>
            </a:lvl8pPr>
            <a:lvl9pPr marL="2880360" indent="0">
              <a:buNone/>
              <a:defRPr sz="1575"/>
            </a:lvl9pPr>
          </a:lstStyle>
          <a:p>
            <a:r>
              <a:rPr lang="ja-JP" altLang="en-US" smtClean="0"/>
              <a:t>図を追加</a:t>
            </a:r>
            <a:endParaRPr lang="en-US" dirty="0"/>
          </a:p>
        </p:txBody>
      </p:sp>
      <p:sp>
        <p:nvSpPr>
          <p:cNvPr id="4" name="Text Placeholder 3"/>
          <p:cNvSpPr>
            <a:spLocks noGrp="1"/>
          </p:cNvSpPr>
          <p:nvPr>
            <p:ph type="body" sz="half" idx="2"/>
          </p:nvPr>
        </p:nvSpPr>
        <p:spPr>
          <a:xfrm>
            <a:off x="662483" y="3840480"/>
            <a:ext cx="3096387" cy="7112000"/>
          </a:xfrm>
        </p:spPr>
        <p:txBody>
          <a:bodyPr>
            <a:normAutofit/>
          </a:bodyPr>
          <a:lstStyle>
            <a:lvl1pPr marL="0" indent="0">
              <a:lnSpc>
                <a:spcPct val="90000"/>
              </a:lnSpc>
              <a:buNone/>
              <a:defRPr sz="1260"/>
            </a:lvl1pPr>
            <a:lvl2pPr marL="360045" indent="0">
              <a:buNone/>
              <a:defRPr sz="945"/>
            </a:lvl2pPr>
            <a:lvl3pPr marL="720090" indent="0">
              <a:buNone/>
              <a:defRPr sz="788"/>
            </a:lvl3pPr>
            <a:lvl4pPr marL="1080135" indent="0">
              <a:buNone/>
              <a:defRPr sz="709"/>
            </a:lvl4pPr>
            <a:lvl5pPr marL="1440180" indent="0">
              <a:buNone/>
              <a:defRPr sz="709"/>
            </a:lvl5pPr>
            <a:lvl6pPr marL="1800225" indent="0">
              <a:buNone/>
              <a:defRPr sz="709"/>
            </a:lvl6pPr>
            <a:lvl7pPr marL="2160270" indent="0">
              <a:buNone/>
              <a:defRPr sz="709"/>
            </a:lvl7pPr>
            <a:lvl8pPr marL="2520315" indent="0">
              <a:buNone/>
              <a:defRPr sz="709"/>
            </a:lvl8pPr>
            <a:lvl9pPr marL="2880360" indent="0">
              <a:buNone/>
              <a:defRPr sz="709"/>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FB3CBCC-3240-4889-BC47-24C6DB9A8BAD}" type="datetimeFigureOut">
              <a:rPr kumimoji="1" lang="ja-JP" altLang="en-US" smtClean="0"/>
              <a:t>2022/6/16</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2231837E-F375-4546-BB63-6A568DEF4C3E}" type="slidenum">
              <a:rPr kumimoji="1" lang="ja-JP" altLang="en-US" smtClean="0"/>
              <a:t>‹#›</a:t>
            </a:fld>
            <a:endParaRPr kumimoji="1" lang="ja-JP" altLang="en-US" dirty="0"/>
          </a:p>
        </p:txBody>
      </p:sp>
    </p:spTree>
    <p:extLst>
      <p:ext uri="{BB962C8B-B14F-4D97-AF65-F5344CB8AC3E}">
        <p14:creationId xmlns:p14="http://schemas.microsoft.com/office/powerpoint/2010/main" val="2331093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5538" y="682752"/>
            <a:ext cx="8281035" cy="247438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65538" y="3413761"/>
            <a:ext cx="8281035" cy="812249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60083" y="11865187"/>
            <a:ext cx="2160270" cy="681567"/>
          </a:xfrm>
          <a:prstGeom prst="rect">
            <a:avLst/>
          </a:prstGeom>
        </p:spPr>
        <p:txBody>
          <a:bodyPr vert="horz" lIns="91440" tIns="45720" rIns="91440" bIns="45720" rtlCol="0" anchor="ctr"/>
          <a:lstStyle>
            <a:lvl1pPr algn="l">
              <a:defRPr sz="866">
                <a:solidFill>
                  <a:schemeClr val="tx1">
                    <a:lumMod val="65000"/>
                    <a:lumOff val="35000"/>
                  </a:schemeClr>
                </a:solidFill>
              </a:defRPr>
            </a:lvl1pPr>
          </a:lstStyle>
          <a:p>
            <a:fld id="{8FB3CBCC-3240-4889-BC47-24C6DB9A8BAD}" type="datetimeFigureOut">
              <a:rPr kumimoji="1" lang="ja-JP" altLang="en-US" smtClean="0"/>
              <a:t>2022/6/16</a:t>
            </a:fld>
            <a:endParaRPr kumimoji="1" lang="ja-JP" altLang="en-US" dirty="0"/>
          </a:p>
        </p:txBody>
      </p:sp>
      <p:sp>
        <p:nvSpPr>
          <p:cNvPr id="5" name="Footer Placeholder 4"/>
          <p:cNvSpPr>
            <a:spLocks noGrp="1"/>
          </p:cNvSpPr>
          <p:nvPr>
            <p:ph type="ftr" sz="quarter" idx="3"/>
          </p:nvPr>
        </p:nvSpPr>
        <p:spPr>
          <a:xfrm>
            <a:off x="3180398" y="11865187"/>
            <a:ext cx="3240405" cy="681567"/>
          </a:xfrm>
          <a:prstGeom prst="rect">
            <a:avLst/>
          </a:prstGeom>
        </p:spPr>
        <p:txBody>
          <a:bodyPr vert="horz" lIns="91440" tIns="45720" rIns="91440" bIns="45720" rtlCol="0" anchor="ctr"/>
          <a:lstStyle>
            <a:lvl1pPr algn="ctr">
              <a:defRPr sz="866">
                <a:solidFill>
                  <a:schemeClr val="tx1">
                    <a:lumMod val="65000"/>
                    <a:lumOff val="35000"/>
                  </a:schemeClr>
                </a:solidFill>
              </a:defRPr>
            </a:lvl1pPr>
          </a:lstStyle>
          <a:p>
            <a:endParaRPr kumimoji="1" lang="ja-JP" altLang="en-US" dirty="0"/>
          </a:p>
        </p:txBody>
      </p:sp>
      <p:sp>
        <p:nvSpPr>
          <p:cNvPr id="6" name="Slide Number Placeholder 5"/>
          <p:cNvSpPr>
            <a:spLocks noGrp="1"/>
          </p:cNvSpPr>
          <p:nvPr>
            <p:ph type="sldNum" sz="quarter" idx="4"/>
          </p:nvPr>
        </p:nvSpPr>
        <p:spPr>
          <a:xfrm>
            <a:off x="6786303" y="11865187"/>
            <a:ext cx="2160270" cy="681567"/>
          </a:xfrm>
          <a:prstGeom prst="rect">
            <a:avLst/>
          </a:prstGeom>
        </p:spPr>
        <p:txBody>
          <a:bodyPr vert="horz" lIns="91440" tIns="45720" rIns="91440" bIns="45720" rtlCol="0" anchor="ctr"/>
          <a:lstStyle>
            <a:lvl1pPr algn="r">
              <a:defRPr sz="866">
                <a:solidFill>
                  <a:schemeClr val="tx1">
                    <a:tint val="75000"/>
                  </a:schemeClr>
                </a:solidFill>
              </a:defRPr>
            </a:lvl1pPr>
          </a:lstStyle>
          <a:p>
            <a:fld id="{2231837E-F375-4546-BB63-6A568DEF4C3E}" type="slidenum">
              <a:rPr kumimoji="1" lang="ja-JP" altLang="en-US" smtClean="0"/>
              <a:t>‹#›</a:t>
            </a:fld>
            <a:endParaRPr kumimoji="1" lang="ja-JP" altLang="en-US" dirty="0"/>
          </a:p>
        </p:txBody>
      </p:sp>
    </p:spTree>
    <p:extLst>
      <p:ext uri="{BB962C8B-B14F-4D97-AF65-F5344CB8AC3E}">
        <p14:creationId xmlns:p14="http://schemas.microsoft.com/office/powerpoint/2010/main" val="3020469896"/>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720090" rtl="0" eaLnBrk="1" latinLnBrk="0" hangingPunct="1">
        <a:lnSpc>
          <a:spcPct val="90000"/>
        </a:lnSpc>
        <a:spcBef>
          <a:spcPct val="0"/>
        </a:spcBef>
        <a:buNone/>
        <a:defRPr kumimoji="1" sz="3465" kern="1200">
          <a:solidFill>
            <a:schemeClr val="tx1"/>
          </a:solidFill>
          <a:latin typeface="+mj-lt"/>
          <a:ea typeface="+mj-ea"/>
          <a:cs typeface="+mj-cs"/>
        </a:defRPr>
      </a:lvl1pPr>
    </p:titleStyle>
    <p:bodyStyle>
      <a:lvl1pPr marL="180023" indent="-180023" algn="l" defTabSz="720090" rtl="0" eaLnBrk="1" latinLnBrk="0" hangingPunct="1">
        <a:lnSpc>
          <a:spcPct val="90000"/>
        </a:lnSpc>
        <a:spcBef>
          <a:spcPts val="788"/>
        </a:spcBef>
        <a:buFont typeface="Wingdings 2" pitchFamily="18" charset="2"/>
        <a:buChar char=""/>
        <a:defRPr kumimoji="1" sz="2205" kern="1200">
          <a:solidFill>
            <a:schemeClr val="tx1"/>
          </a:solidFill>
          <a:latin typeface="+mn-lt"/>
          <a:ea typeface="+mn-ea"/>
          <a:cs typeface="+mn-cs"/>
        </a:defRPr>
      </a:lvl1pPr>
      <a:lvl2pPr marL="540068" indent="-180023" algn="l" defTabSz="720090" rtl="0" eaLnBrk="1" latinLnBrk="0" hangingPunct="1">
        <a:lnSpc>
          <a:spcPct val="90000"/>
        </a:lnSpc>
        <a:spcBef>
          <a:spcPts val="394"/>
        </a:spcBef>
        <a:buFont typeface="Wingdings 2" pitchFamily="18" charset="2"/>
        <a:buChar char=""/>
        <a:defRPr kumimoji="1" sz="1890" kern="1200">
          <a:solidFill>
            <a:schemeClr val="tx1"/>
          </a:solidFill>
          <a:latin typeface="+mn-lt"/>
          <a:ea typeface="+mn-ea"/>
          <a:cs typeface="+mn-cs"/>
        </a:defRPr>
      </a:lvl2pPr>
      <a:lvl3pPr marL="900113" indent="-180023" algn="l" defTabSz="720090" rtl="0" eaLnBrk="1" latinLnBrk="0" hangingPunct="1">
        <a:lnSpc>
          <a:spcPct val="90000"/>
        </a:lnSpc>
        <a:spcBef>
          <a:spcPts val="394"/>
        </a:spcBef>
        <a:buFont typeface="Wingdings 2" pitchFamily="18" charset="2"/>
        <a:buChar char=""/>
        <a:defRPr kumimoji="1" sz="1575" kern="1200">
          <a:solidFill>
            <a:schemeClr val="tx1"/>
          </a:solidFill>
          <a:latin typeface="+mn-lt"/>
          <a:ea typeface="+mn-ea"/>
          <a:cs typeface="+mn-cs"/>
        </a:defRPr>
      </a:lvl3pPr>
      <a:lvl4pPr marL="1260158" indent="-180023" algn="l" defTabSz="720090" rtl="0" eaLnBrk="1" latinLnBrk="0" hangingPunct="1">
        <a:lnSpc>
          <a:spcPct val="90000"/>
        </a:lnSpc>
        <a:spcBef>
          <a:spcPts val="394"/>
        </a:spcBef>
        <a:buFont typeface="Wingdings 2" pitchFamily="18" charset="2"/>
        <a:buChar char=""/>
        <a:defRPr kumimoji="1" sz="1418" kern="1200">
          <a:solidFill>
            <a:schemeClr val="tx1"/>
          </a:solidFill>
          <a:latin typeface="+mn-lt"/>
          <a:ea typeface="+mn-ea"/>
          <a:cs typeface="+mn-cs"/>
        </a:defRPr>
      </a:lvl4pPr>
      <a:lvl5pPr marL="1620203" indent="-180023" algn="l" defTabSz="720090" rtl="0" eaLnBrk="1" latinLnBrk="0" hangingPunct="1">
        <a:lnSpc>
          <a:spcPct val="90000"/>
        </a:lnSpc>
        <a:spcBef>
          <a:spcPts val="394"/>
        </a:spcBef>
        <a:buFont typeface="Wingdings 2" pitchFamily="18" charset="2"/>
        <a:buChar char=""/>
        <a:defRPr kumimoji="1" sz="1418" kern="1200">
          <a:solidFill>
            <a:schemeClr val="tx1"/>
          </a:solidFill>
          <a:latin typeface="+mn-lt"/>
          <a:ea typeface="+mn-ea"/>
          <a:cs typeface="+mn-cs"/>
        </a:defRPr>
      </a:lvl5pPr>
      <a:lvl6pPr marL="1980248" indent="-180023" algn="l" defTabSz="720090" rtl="0" eaLnBrk="1" latinLnBrk="0" hangingPunct="1">
        <a:spcBef>
          <a:spcPct val="20000"/>
        </a:spcBef>
        <a:buFont typeface="Wingdings 2" pitchFamily="18" charset="2"/>
        <a:buChar char=""/>
        <a:defRPr kumimoji="1" sz="1418" kern="1200">
          <a:solidFill>
            <a:schemeClr val="tx1"/>
          </a:solidFill>
          <a:latin typeface="+mn-lt"/>
          <a:ea typeface="+mn-ea"/>
          <a:cs typeface="+mn-cs"/>
        </a:defRPr>
      </a:lvl6pPr>
      <a:lvl7pPr marL="2340293" indent="-180023" algn="l" defTabSz="720090" rtl="0" eaLnBrk="1" latinLnBrk="0" hangingPunct="1">
        <a:spcBef>
          <a:spcPct val="20000"/>
        </a:spcBef>
        <a:buFont typeface="Wingdings 2" pitchFamily="18" charset="2"/>
        <a:buChar char=""/>
        <a:defRPr kumimoji="1" sz="1418" kern="1200">
          <a:solidFill>
            <a:schemeClr val="tx1"/>
          </a:solidFill>
          <a:latin typeface="+mn-lt"/>
          <a:ea typeface="+mn-ea"/>
          <a:cs typeface="+mn-cs"/>
        </a:defRPr>
      </a:lvl7pPr>
      <a:lvl8pPr marL="2700338" indent="-180023" algn="l" defTabSz="720090" rtl="0" eaLnBrk="1" latinLnBrk="0" hangingPunct="1">
        <a:spcBef>
          <a:spcPct val="20000"/>
        </a:spcBef>
        <a:buFont typeface="Wingdings 2" pitchFamily="18" charset="2"/>
        <a:buChar char=""/>
        <a:defRPr kumimoji="1" sz="1418" kern="1200">
          <a:solidFill>
            <a:schemeClr val="tx1"/>
          </a:solidFill>
          <a:latin typeface="+mn-lt"/>
          <a:ea typeface="+mn-ea"/>
          <a:cs typeface="+mn-cs"/>
        </a:defRPr>
      </a:lvl8pPr>
      <a:lvl9pPr marL="3060383" indent="-180023" algn="l" defTabSz="720090" rtl="0" eaLnBrk="1" latinLnBrk="0" hangingPunct="1">
        <a:spcBef>
          <a:spcPct val="20000"/>
        </a:spcBef>
        <a:buFont typeface="Wingdings 2" pitchFamily="18" charset="2"/>
        <a:buChar char=""/>
        <a:defRPr kumimoji="1" sz="1418" kern="1200">
          <a:solidFill>
            <a:schemeClr val="tx1"/>
          </a:solidFill>
          <a:latin typeface="+mn-lt"/>
          <a:ea typeface="+mn-ea"/>
          <a:cs typeface="+mn-cs"/>
        </a:defRPr>
      </a:lvl9pPr>
    </p:bodyStyle>
    <p:otherStyle>
      <a:defPPr>
        <a:defRPr lang="en-US"/>
      </a:defPPr>
      <a:lvl1pPr marL="0" algn="l" defTabSz="720090" rtl="0" eaLnBrk="1" latinLnBrk="0" hangingPunct="1">
        <a:defRPr kumimoji="1" sz="1418" kern="1200">
          <a:solidFill>
            <a:schemeClr val="tx1"/>
          </a:solidFill>
          <a:latin typeface="+mn-lt"/>
          <a:ea typeface="+mn-ea"/>
          <a:cs typeface="+mn-cs"/>
        </a:defRPr>
      </a:lvl1pPr>
      <a:lvl2pPr marL="360045" algn="l" defTabSz="720090" rtl="0" eaLnBrk="1" latinLnBrk="0" hangingPunct="1">
        <a:defRPr kumimoji="1" sz="1418" kern="1200">
          <a:solidFill>
            <a:schemeClr val="tx1"/>
          </a:solidFill>
          <a:latin typeface="+mn-lt"/>
          <a:ea typeface="+mn-ea"/>
          <a:cs typeface="+mn-cs"/>
        </a:defRPr>
      </a:lvl2pPr>
      <a:lvl3pPr marL="720090" algn="l" defTabSz="720090" rtl="0" eaLnBrk="1" latinLnBrk="0" hangingPunct="1">
        <a:defRPr kumimoji="1" sz="1418" kern="1200">
          <a:solidFill>
            <a:schemeClr val="tx1"/>
          </a:solidFill>
          <a:latin typeface="+mn-lt"/>
          <a:ea typeface="+mn-ea"/>
          <a:cs typeface="+mn-cs"/>
        </a:defRPr>
      </a:lvl3pPr>
      <a:lvl4pPr marL="1080135" algn="l" defTabSz="720090" rtl="0" eaLnBrk="1" latinLnBrk="0" hangingPunct="1">
        <a:defRPr kumimoji="1" sz="1418" kern="1200">
          <a:solidFill>
            <a:schemeClr val="tx1"/>
          </a:solidFill>
          <a:latin typeface="+mn-lt"/>
          <a:ea typeface="+mn-ea"/>
          <a:cs typeface="+mn-cs"/>
        </a:defRPr>
      </a:lvl4pPr>
      <a:lvl5pPr marL="1440180" algn="l" defTabSz="720090" rtl="0" eaLnBrk="1" latinLnBrk="0" hangingPunct="1">
        <a:defRPr kumimoji="1" sz="1418" kern="1200">
          <a:solidFill>
            <a:schemeClr val="tx1"/>
          </a:solidFill>
          <a:latin typeface="+mn-lt"/>
          <a:ea typeface="+mn-ea"/>
          <a:cs typeface="+mn-cs"/>
        </a:defRPr>
      </a:lvl5pPr>
      <a:lvl6pPr marL="1800225" algn="l" defTabSz="720090" rtl="0" eaLnBrk="1" latinLnBrk="0" hangingPunct="1">
        <a:defRPr kumimoji="1" sz="1418" kern="1200">
          <a:solidFill>
            <a:schemeClr val="tx1"/>
          </a:solidFill>
          <a:latin typeface="+mn-lt"/>
          <a:ea typeface="+mn-ea"/>
          <a:cs typeface="+mn-cs"/>
        </a:defRPr>
      </a:lvl6pPr>
      <a:lvl7pPr marL="2160270" algn="l" defTabSz="720090" rtl="0" eaLnBrk="1" latinLnBrk="0" hangingPunct="1">
        <a:defRPr kumimoji="1" sz="1418" kern="1200">
          <a:solidFill>
            <a:schemeClr val="tx1"/>
          </a:solidFill>
          <a:latin typeface="+mn-lt"/>
          <a:ea typeface="+mn-ea"/>
          <a:cs typeface="+mn-cs"/>
        </a:defRPr>
      </a:lvl7pPr>
      <a:lvl8pPr marL="2520315" algn="l" defTabSz="720090" rtl="0" eaLnBrk="1" latinLnBrk="0" hangingPunct="1">
        <a:defRPr kumimoji="1" sz="1418" kern="1200">
          <a:solidFill>
            <a:schemeClr val="tx1"/>
          </a:solidFill>
          <a:latin typeface="+mn-lt"/>
          <a:ea typeface="+mn-ea"/>
          <a:cs typeface="+mn-cs"/>
        </a:defRPr>
      </a:lvl8pPr>
      <a:lvl9pPr marL="2880360" algn="l" defTabSz="720090" rtl="0" eaLnBrk="1" latinLnBrk="0" hangingPunct="1">
        <a:defRPr kumimoji="1" sz="141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264096" y="95484"/>
            <a:ext cx="9196827" cy="1275747"/>
            <a:chOff x="246077" y="63780"/>
            <a:chExt cx="9196827" cy="1275747"/>
          </a:xfrm>
        </p:grpSpPr>
        <p:sp>
          <p:nvSpPr>
            <p:cNvPr id="4" name="角丸四角形 3"/>
            <p:cNvSpPr/>
            <p:nvPr/>
          </p:nvSpPr>
          <p:spPr>
            <a:xfrm>
              <a:off x="246077" y="63780"/>
              <a:ext cx="9109046" cy="1252327"/>
            </a:xfrm>
            <a:prstGeom prst="roundRect">
              <a:avLst/>
            </a:prstGeom>
            <a:solidFill>
              <a:srgbClr val="B36D9A"/>
            </a:solidFill>
          </p:spPr>
          <p:style>
            <a:lnRef idx="1">
              <a:schemeClr val="accent3"/>
            </a:lnRef>
            <a:fillRef idx="3">
              <a:schemeClr val="accent3"/>
            </a:fillRef>
            <a:effectRef idx="2">
              <a:schemeClr val="accent3"/>
            </a:effectRef>
            <a:fontRef idx="minor">
              <a:schemeClr val="lt1"/>
            </a:fontRef>
          </p:style>
          <p:txBody>
            <a:bodyPr rtlCol="0" anchor="ctr"/>
            <a:lstStyle/>
            <a:p>
              <a:r>
                <a:rPr lang="ja-JP" altLang="en-US" sz="3600" b="1" dirty="0" smtClean="0">
                  <a:latin typeface="Meiryo UI" panose="020B0604030504040204" pitchFamily="50" charset="-128"/>
                  <a:ea typeface="Meiryo UI" panose="020B0604030504040204" pitchFamily="50" charset="-128"/>
                </a:rPr>
                <a:t>　　　　　　青森県内</a:t>
              </a:r>
              <a:endParaRPr lang="en-US" altLang="ja-JP" sz="3600" b="1" dirty="0" smtClean="0">
                <a:latin typeface="Meiryo UI" panose="020B0604030504040204" pitchFamily="50" charset="-128"/>
                <a:ea typeface="Meiryo UI" panose="020B0604030504040204" pitchFamily="50" charset="-128"/>
              </a:endParaRPr>
            </a:p>
            <a:p>
              <a:pPr algn="ctr"/>
              <a:r>
                <a:rPr lang="ja-JP" altLang="en-US" sz="4800" b="1" dirty="0" smtClean="0">
                  <a:latin typeface="Meiryo UI" panose="020B0604030504040204" pitchFamily="50" charset="-128"/>
                  <a:ea typeface="Meiryo UI" panose="020B0604030504040204" pitchFamily="50" charset="-128"/>
                </a:rPr>
                <a:t>えるぼし認定</a:t>
              </a:r>
              <a:r>
                <a:rPr lang="ja-JP" altLang="en-US" sz="4800" b="1" dirty="0">
                  <a:latin typeface="Meiryo UI" panose="020B0604030504040204" pitchFamily="50" charset="-128"/>
                  <a:ea typeface="Meiryo UI" panose="020B0604030504040204" pitchFamily="50" charset="-128"/>
                </a:rPr>
                <a:t>企業</a:t>
              </a:r>
            </a:p>
          </p:txBody>
        </p:sp>
        <p:sp>
          <p:nvSpPr>
            <p:cNvPr id="5" name="星 4 4"/>
            <p:cNvSpPr/>
            <p:nvPr/>
          </p:nvSpPr>
          <p:spPr>
            <a:xfrm>
              <a:off x="8938848" y="158727"/>
              <a:ext cx="504056" cy="992527"/>
            </a:xfrm>
            <a:prstGeom prst="star4">
              <a:avLst/>
            </a:prstGeom>
            <a:solidFill>
              <a:srgbClr val="FFFF99"/>
            </a:solidFill>
            <a:ln>
              <a:noFill/>
            </a:ln>
          </p:spPr>
          <p:style>
            <a:lnRef idx="1">
              <a:schemeClr val="accent5"/>
            </a:lnRef>
            <a:fillRef idx="3">
              <a:schemeClr val="accent5"/>
            </a:fillRef>
            <a:effectRef idx="2">
              <a:schemeClr val="accent5"/>
            </a:effectRef>
            <a:fontRef idx="minor">
              <a:schemeClr val="lt1"/>
            </a:fontRef>
          </p:style>
          <p:txBody>
            <a:bodyPr rtlCol="0" anchor="ctr"/>
            <a:lstStyle/>
            <a:p>
              <a:pPr algn="ctr"/>
              <a:endParaRPr kumimoji="1" lang="ja-JP" altLang="en-US"/>
            </a:p>
          </p:txBody>
        </p:sp>
        <p:sp>
          <p:nvSpPr>
            <p:cNvPr id="6" name="星 4 5"/>
            <p:cNvSpPr/>
            <p:nvPr/>
          </p:nvSpPr>
          <p:spPr>
            <a:xfrm>
              <a:off x="8534519" y="670648"/>
              <a:ext cx="477653" cy="668879"/>
            </a:xfrm>
            <a:prstGeom prst="star4">
              <a:avLst/>
            </a:prstGeom>
            <a:solidFill>
              <a:srgbClr val="FFFF99"/>
            </a:solidFill>
            <a:ln>
              <a:noFill/>
            </a:ln>
          </p:spPr>
          <p:style>
            <a:lnRef idx="1">
              <a:schemeClr val="accent5"/>
            </a:lnRef>
            <a:fillRef idx="3">
              <a:schemeClr val="accent5"/>
            </a:fillRef>
            <a:effectRef idx="2">
              <a:schemeClr val="accent5"/>
            </a:effectRef>
            <a:fontRef idx="minor">
              <a:schemeClr val="lt1"/>
            </a:fontRef>
          </p:style>
          <p:txBody>
            <a:bodyPr rtlCol="0" anchor="ctr"/>
            <a:lstStyle/>
            <a:p>
              <a:pPr algn="ctr"/>
              <a:endParaRPr kumimoji="1" lang="ja-JP" altLang="en-US"/>
            </a:p>
          </p:txBody>
        </p:sp>
      </p:grpSp>
      <p:sp>
        <p:nvSpPr>
          <p:cNvPr id="7" name="星 4 6"/>
          <p:cNvSpPr/>
          <p:nvPr/>
        </p:nvSpPr>
        <p:spPr>
          <a:xfrm>
            <a:off x="8087184" y="915591"/>
            <a:ext cx="391183" cy="504372"/>
          </a:xfrm>
          <a:prstGeom prst="star4">
            <a:avLst/>
          </a:prstGeom>
          <a:solidFill>
            <a:srgbClr val="FFFF99"/>
          </a:solidFill>
          <a:ln>
            <a:noFill/>
          </a:ln>
        </p:spPr>
        <p:style>
          <a:lnRef idx="1">
            <a:schemeClr val="accent5"/>
          </a:lnRef>
          <a:fillRef idx="3">
            <a:schemeClr val="accent5"/>
          </a:fillRef>
          <a:effectRef idx="2">
            <a:schemeClr val="accent5"/>
          </a:effectRef>
          <a:fontRef idx="minor">
            <a:schemeClr val="lt1"/>
          </a:fontRef>
        </p:style>
        <p:txBody>
          <a:bodyPr rtlCol="0" anchor="ctr"/>
          <a:lstStyle/>
          <a:p>
            <a:pPr algn="ctr"/>
            <a:endParaRPr kumimoji="1" lang="ja-JP" altLang="en-US"/>
          </a:p>
        </p:txBody>
      </p:sp>
      <p:grpSp>
        <p:nvGrpSpPr>
          <p:cNvPr id="8" name="グループ化 7"/>
          <p:cNvGrpSpPr/>
          <p:nvPr/>
        </p:nvGrpSpPr>
        <p:grpSpPr>
          <a:xfrm>
            <a:off x="216215" y="1425023"/>
            <a:ext cx="9156927" cy="1449066"/>
            <a:chOff x="352511" y="1487372"/>
            <a:chExt cx="9204808" cy="1564182"/>
          </a:xfrm>
        </p:grpSpPr>
        <p:sp>
          <p:nvSpPr>
            <p:cNvPr id="9" name="角丸四角形 8"/>
            <p:cNvSpPr/>
            <p:nvPr/>
          </p:nvSpPr>
          <p:spPr>
            <a:xfrm>
              <a:off x="352511" y="1969266"/>
              <a:ext cx="9204808" cy="1082288"/>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r>
                <a:rPr lang="ja-JP" altLang="en-US" sz="1600" dirty="0" smtClean="0">
                  <a:latin typeface="Meiryo UI" panose="020B0604030504040204" pitchFamily="50" charset="-128"/>
                  <a:ea typeface="Meiryo UI" panose="020B0604030504040204" pitchFamily="50" charset="-128"/>
                </a:rPr>
                <a:t>女性の職業生活における活躍の推進に関する法律（女性活躍推進法）に基づく行動計画を策定・届出を行い、女性の活躍推進に関する取組の実施状況が優良であるなど一定の基準を満たした企業の申請により、厚生労働大臣が</a:t>
              </a:r>
              <a:r>
                <a:rPr lang="ja-JP" altLang="en-US" sz="1600" b="1" dirty="0" smtClean="0">
                  <a:solidFill>
                    <a:srgbClr val="FF0000"/>
                  </a:solidFill>
                  <a:latin typeface="Meiryo UI" panose="020B0604030504040204" pitchFamily="50" charset="-128"/>
                  <a:ea typeface="Meiryo UI" panose="020B0604030504040204" pitchFamily="50" charset="-128"/>
                </a:rPr>
                <a:t>「女性活躍</a:t>
              </a:r>
              <a:r>
                <a:rPr lang="ja-JP" altLang="en-US" sz="1600" b="1" dirty="0">
                  <a:solidFill>
                    <a:srgbClr val="FF0000"/>
                  </a:solidFill>
                  <a:latin typeface="Meiryo UI" panose="020B0604030504040204" pitchFamily="50" charset="-128"/>
                  <a:ea typeface="Meiryo UI" panose="020B0604030504040204" pitchFamily="50" charset="-128"/>
                </a:rPr>
                <a:t>推進</a:t>
              </a:r>
              <a:r>
                <a:rPr lang="ja-JP" altLang="en-US" sz="1600" b="1" dirty="0" smtClean="0">
                  <a:solidFill>
                    <a:srgbClr val="FF0000"/>
                  </a:solidFill>
                  <a:latin typeface="Meiryo UI" panose="020B0604030504040204" pitchFamily="50" charset="-128"/>
                  <a:ea typeface="Meiryo UI" panose="020B0604030504040204" pitchFamily="50" charset="-128"/>
                </a:rPr>
                <a:t>企業」</a:t>
              </a:r>
              <a:r>
                <a:rPr lang="ja-JP" altLang="en-US" sz="1600" dirty="0" smtClean="0">
                  <a:latin typeface="Meiryo UI" panose="020B0604030504040204" pitchFamily="50" charset="-128"/>
                  <a:ea typeface="Meiryo UI" panose="020B0604030504040204" pitchFamily="50" charset="-128"/>
                </a:rPr>
                <a:t>として認定し</a:t>
              </a:r>
              <a:r>
                <a:rPr lang="ja-JP" altLang="en-US" sz="1600" dirty="0">
                  <a:latin typeface="Meiryo UI" panose="020B0604030504040204" pitchFamily="50" charset="-128"/>
                  <a:ea typeface="Meiryo UI" panose="020B0604030504040204" pitchFamily="50" charset="-128"/>
                </a:rPr>
                <a:t>た</a:t>
              </a:r>
              <a:r>
                <a:rPr lang="ja-JP" altLang="en-US" sz="1600" dirty="0" smtClean="0">
                  <a:latin typeface="Meiryo UI" panose="020B0604030504040204" pitchFamily="50" charset="-128"/>
                  <a:ea typeface="Meiryo UI" panose="020B0604030504040204" pitchFamily="50" charset="-128"/>
                </a:rPr>
                <a:t>企業です。</a:t>
              </a:r>
              <a:endParaRPr lang="en-US" altLang="ja-JP" sz="16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認定取得により、えるぼし認定マークを求人票、名刺、商品パッケージ等に付すことができ、女性活躍推進企業であることを</a:t>
              </a:r>
              <a:r>
                <a:rPr kumimoji="1" lang="en-US" altLang="ja-JP" sz="1200" dirty="0">
                  <a:latin typeface="Meiryo UI" panose="020B0604030504040204" pitchFamily="50" charset="-128"/>
                  <a:ea typeface="Meiryo UI" panose="020B0604030504040204" pitchFamily="50" charset="-128"/>
                </a:rPr>
                <a:t>PR</a:t>
              </a:r>
              <a:r>
                <a:rPr kumimoji="1" lang="ja-JP" altLang="en-US" sz="1200" dirty="0">
                  <a:latin typeface="Meiryo UI" panose="020B0604030504040204" pitchFamily="50" charset="-128"/>
                  <a:ea typeface="Meiryo UI" panose="020B0604030504040204" pitchFamily="50" charset="-128"/>
                </a:rPr>
                <a:t>できます</a:t>
              </a:r>
              <a:r>
                <a:rPr kumimoji="1" lang="ja-JP" altLang="en-US"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p:txBody>
        </p:sp>
        <p:sp>
          <p:nvSpPr>
            <p:cNvPr id="10" name="角丸四角形 9"/>
            <p:cNvSpPr/>
            <p:nvPr/>
          </p:nvSpPr>
          <p:spPr>
            <a:xfrm>
              <a:off x="352511" y="1487372"/>
              <a:ext cx="3450204" cy="453311"/>
            </a:xfrm>
            <a:prstGeom prst="roundRect">
              <a:avLst/>
            </a:prstGeom>
            <a:solidFill>
              <a:srgbClr val="FECEF8"/>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2400" b="1" dirty="0" smtClean="0">
                  <a:latin typeface="Meiryo UI" panose="020B0604030504040204" pitchFamily="50" charset="-128"/>
                  <a:ea typeface="Meiryo UI" panose="020B0604030504040204" pitchFamily="50" charset="-128"/>
                </a:rPr>
                <a:t>えるぼし認定企業とは？</a:t>
              </a:r>
              <a:endParaRPr lang="ja-JP" altLang="en-US" sz="2400" b="1" dirty="0">
                <a:latin typeface="Meiryo UI" panose="020B0604030504040204" pitchFamily="50" charset="-128"/>
                <a:ea typeface="Meiryo UI" panose="020B0604030504040204" pitchFamily="50" charset="-128"/>
              </a:endParaRPr>
            </a:p>
          </p:txBody>
        </p:sp>
      </p:grpSp>
      <p:sp>
        <p:nvSpPr>
          <p:cNvPr id="11" name="テキスト ボックス 10"/>
          <p:cNvSpPr txBox="1"/>
          <p:nvPr/>
        </p:nvSpPr>
        <p:spPr>
          <a:xfrm>
            <a:off x="3712292" y="1412766"/>
            <a:ext cx="4896544" cy="400110"/>
          </a:xfrm>
          <a:prstGeom prst="rect">
            <a:avLst/>
          </a:prstGeom>
          <a:noFill/>
        </p:spPr>
        <p:txBody>
          <a:bodyPr wrap="square" rtlCol="0">
            <a:spAutoFit/>
          </a:bodyPr>
          <a:lstStyle/>
          <a:p>
            <a:r>
              <a:rPr kumimoji="1" lang="ja-JP" altLang="en-US" sz="2000" dirty="0" smtClean="0">
                <a:latin typeface="HGS創英角ﾎﾟｯﾌﾟ体" panose="040B0A00000000000000" pitchFamily="50" charset="-128"/>
                <a:ea typeface="HGS創英角ﾎﾟｯﾌﾟ体" panose="040B0A00000000000000" pitchFamily="50" charset="-128"/>
              </a:rPr>
              <a:t>～女性の活躍を推進している企業です～</a:t>
            </a:r>
            <a:endParaRPr kumimoji="1" lang="ja-JP" altLang="en-US" sz="2000" dirty="0">
              <a:latin typeface="HGS創英角ﾎﾟｯﾌﾟ体" panose="040B0A00000000000000" pitchFamily="50" charset="-128"/>
              <a:ea typeface="HGS創英角ﾎﾟｯﾌﾟ体" panose="040B0A00000000000000" pitchFamily="50" charset="-128"/>
            </a:endParaRPr>
          </a:p>
        </p:txBody>
      </p:sp>
      <p:sp>
        <p:nvSpPr>
          <p:cNvPr id="12" name="角丸四角形 11"/>
          <p:cNvSpPr/>
          <p:nvPr/>
        </p:nvSpPr>
        <p:spPr>
          <a:xfrm>
            <a:off x="164415" y="7761904"/>
            <a:ext cx="3277250" cy="423399"/>
          </a:xfrm>
          <a:prstGeom prst="roundRect">
            <a:avLst/>
          </a:prstGeom>
          <a:solidFill>
            <a:schemeClr val="accent2">
              <a:lumMod val="75000"/>
            </a:schemeClr>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ja-JP" altLang="en-US" sz="3200" b="1" dirty="0" smtClean="0">
                <a:latin typeface="Meiryo UI" panose="020B0604030504040204" pitchFamily="50" charset="-128"/>
                <a:ea typeface="Meiryo UI" panose="020B0604030504040204" pitchFamily="50" charset="-128"/>
              </a:rPr>
              <a:t>えるぼ</a:t>
            </a:r>
            <a:r>
              <a:rPr lang="ja-JP" altLang="en-US" sz="3200" b="1" dirty="0">
                <a:latin typeface="Meiryo UI" panose="020B0604030504040204" pitchFamily="50" charset="-128"/>
                <a:ea typeface="Meiryo UI" panose="020B0604030504040204" pitchFamily="50" charset="-128"/>
              </a:rPr>
              <a:t>し</a:t>
            </a:r>
            <a:r>
              <a:rPr lang="ja-JP" altLang="en-US" sz="3200" b="1" dirty="0" smtClean="0">
                <a:latin typeface="Meiryo UI" panose="020B0604030504040204" pitchFamily="50" charset="-128"/>
                <a:ea typeface="Meiryo UI" panose="020B0604030504040204" pitchFamily="50" charset="-128"/>
              </a:rPr>
              <a:t>認定</a:t>
            </a:r>
            <a:r>
              <a:rPr lang="ja-JP" altLang="en-US" sz="3200" b="1" dirty="0">
                <a:latin typeface="Meiryo UI" panose="020B0604030504040204" pitchFamily="50" charset="-128"/>
                <a:ea typeface="Meiryo UI" panose="020B0604030504040204" pitchFamily="50" charset="-128"/>
              </a:rPr>
              <a:t>企業</a:t>
            </a:r>
          </a:p>
        </p:txBody>
      </p:sp>
      <p:sp>
        <p:nvSpPr>
          <p:cNvPr id="13" name="テキスト ボックス 12"/>
          <p:cNvSpPr txBox="1"/>
          <p:nvPr/>
        </p:nvSpPr>
        <p:spPr>
          <a:xfrm>
            <a:off x="3364330" y="7881464"/>
            <a:ext cx="1789966" cy="307777"/>
          </a:xfrm>
          <a:prstGeom prst="rect">
            <a:avLst/>
          </a:prstGeom>
          <a:noFill/>
        </p:spPr>
        <p:txBody>
          <a:bodyPr wrap="square" rtlCol="0">
            <a:spAutoFit/>
          </a:bodyPr>
          <a:lstStyle/>
          <a:p>
            <a:r>
              <a:rPr kumimoji="1" lang="ja-JP" altLang="en-US" sz="1400" dirty="0" smtClean="0">
                <a:latin typeface="Meiryo UI" panose="020B0604030504040204" pitchFamily="50" charset="-128"/>
                <a:ea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rPr>
              <a:t>R</a:t>
            </a:r>
            <a:r>
              <a:rPr kumimoji="1" lang="ja-JP" altLang="en-US" sz="1400" dirty="0">
                <a:latin typeface="Meiryo UI" panose="020B0604030504040204" pitchFamily="50" charset="-128"/>
                <a:ea typeface="Meiryo UI" panose="020B0604030504040204" pitchFamily="50" charset="-128"/>
              </a:rPr>
              <a:t>４</a:t>
            </a:r>
            <a:r>
              <a:rPr kumimoji="1" lang="en-US" altLang="ja-JP"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５</a:t>
            </a:r>
            <a:r>
              <a:rPr kumimoji="1" lang="en-US" altLang="ja-JP" sz="1400" smtClean="0">
                <a:latin typeface="Meiryo UI" panose="020B0604030504040204" pitchFamily="50" charset="-128"/>
                <a:ea typeface="Meiryo UI" panose="020B0604030504040204" pitchFamily="50" charset="-128"/>
              </a:rPr>
              <a:t>.31</a:t>
            </a:r>
            <a:r>
              <a:rPr kumimoji="1" lang="ja-JP" altLang="en-US" sz="1400" smtClean="0">
                <a:latin typeface="Meiryo UI" panose="020B0604030504040204" pitchFamily="50" charset="-128"/>
                <a:ea typeface="Meiryo UI" panose="020B0604030504040204" pitchFamily="50" charset="-128"/>
              </a:rPr>
              <a:t>時点</a:t>
            </a:r>
            <a:r>
              <a:rPr kumimoji="1" lang="ja-JP" altLang="en-US" sz="1400" dirty="0" smtClean="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p:txBody>
      </p:sp>
      <p:sp>
        <p:nvSpPr>
          <p:cNvPr id="24" name="テキスト ボックス 23"/>
          <p:cNvSpPr txBox="1"/>
          <p:nvPr/>
        </p:nvSpPr>
        <p:spPr>
          <a:xfrm>
            <a:off x="767473" y="12415480"/>
            <a:ext cx="9558569" cy="338554"/>
          </a:xfrm>
          <a:prstGeom prst="rect">
            <a:avLst/>
          </a:prstGeom>
          <a:noFill/>
        </p:spPr>
        <p:txBody>
          <a:bodyPr wrap="square" rtlCol="0">
            <a:spAutoFit/>
          </a:bodyPr>
          <a:lstStyle/>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認定に関するお問い合わせは、</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青森</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労働局雇用環境・均等室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(TEL</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017</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734</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4211)</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まで！</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6" name="表 25"/>
          <p:cNvGraphicFramePr>
            <a:graphicFrameLocks noGrp="1"/>
          </p:cNvGraphicFramePr>
          <p:nvPr>
            <p:extLst>
              <p:ext uri="{D42A27DB-BD31-4B8C-83A1-F6EECF244321}">
                <p14:modId xmlns:p14="http://schemas.microsoft.com/office/powerpoint/2010/main" val="3383642495"/>
              </p:ext>
            </p:extLst>
          </p:nvPr>
        </p:nvGraphicFramePr>
        <p:xfrm>
          <a:off x="216215" y="8222344"/>
          <a:ext cx="9091506" cy="3981292"/>
        </p:xfrm>
        <a:graphic>
          <a:graphicData uri="http://schemas.openxmlformats.org/drawingml/2006/table">
            <a:tbl>
              <a:tblPr firstRow="1" bandRow="1">
                <a:tableStyleId>{5C22544A-7EE6-4342-B048-85BDC9FD1C3A}</a:tableStyleId>
              </a:tblPr>
              <a:tblGrid>
                <a:gridCol w="551937">
                  <a:extLst>
                    <a:ext uri="{9D8B030D-6E8A-4147-A177-3AD203B41FA5}">
                      <a16:colId xmlns:a16="http://schemas.microsoft.com/office/drawing/2014/main" val="3445216380"/>
                    </a:ext>
                  </a:extLst>
                </a:gridCol>
                <a:gridCol w="4752528">
                  <a:extLst>
                    <a:ext uri="{9D8B030D-6E8A-4147-A177-3AD203B41FA5}">
                      <a16:colId xmlns:a16="http://schemas.microsoft.com/office/drawing/2014/main" val="2452582279"/>
                    </a:ext>
                  </a:extLst>
                </a:gridCol>
                <a:gridCol w="1224136">
                  <a:extLst>
                    <a:ext uri="{9D8B030D-6E8A-4147-A177-3AD203B41FA5}">
                      <a16:colId xmlns:a16="http://schemas.microsoft.com/office/drawing/2014/main" val="2312919231"/>
                    </a:ext>
                  </a:extLst>
                </a:gridCol>
                <a:gridCol w="1440160">
                  <a:extLst>
                    <a:ext uri="{9D8B030D-6E8A-4147-A177-3AD203B41FA5}">
                      <a16:colId xmlns:a16="http://schemas.microsoft.com/office/drawing/2014/main" val="1387198989"/>
                    </a:ext>
                  </a:extLst>
                </a:gridCol>
                <a:gridCol w="1122745">
                  <a:extLst>
                    <a:ext uri="{9D8B030D-6E8A-4147-A177-3AD203B41FA5}">
                      <a16:colId xmlns:a16="http://schemas.microsoft.com/office/drawing/2014/main" val="1649474753"/>
                    </a:ext>
                  </a:extLst>
                </a:gridCol>
              </a:tblGrid>
              <a:tr h="323692">
                <a:tc>
                  <a:txBody>
                    <a:bodyPr/>
                    <a:lstStyle/>
                    <a:p>
                      <a:pPr algn="ctr"/>
                      <a:r>
                        <a:rPr kumimoji="1" lang="en-US" altLang="ja-JP" b="0" dirty="0" smtClean="0">
                          <a:latin typeface="HG丸ｺﾞｼｯｸM-PRO" panose="020F0600000000000000" pitchFamily="50" charset="-128"/>
                          <a:ea typeface="HG丸ｺﾞｼｯｸM-PRO" panose="020F0600000000000000" pitchFamily="50" charset="-128"/>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6D9A"/>
                    </a:solidFill>
                  </a:tcPr>
                </a:tc>
                <a:tc>
                  <a:txBody>
                    <a:bodyPr/>
                    <a:lstStyle/>
                    <a:p>
                      <a:pPr algn="ctr"/>
                      <a:r>
                        <a:rPr kumimoji="1" lang="ja-JP" altLang="en-US" b="0" dirty="0" smtClean="0">
                          <a:latin typeface="HG丸ｺﾞｼｯｸM-PRO" panose="020F0600000000000000" pitchFamily="50" charset="-128"/>
                          <a:ea typeface="HG丸ｺﾞｼｯｸM-PRO" panose="020F0600000000000000" pitchFamily="50" charset="-128"/>
                        </a:rPr>
                        <a:t>企業名</a:t>
                      </a:r>
                      <a:endParaRPr kumimoji="1" lang="ja-JP" altLang="en-US" b="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6D9A"/>
                    </a:solidFill>
                  </a:tcPr>
                </a:tc>
                <a:tc>
                  <a:txBody>
                    <a:bodyPr/>
                    <a:lstStyle/>
                    <a:p>
                      <a:pPr algn="ctr"/>
                      <a:r>
                        <a:rPr kumimoji="1" lang="ja-JP" altLang="en-US" b="0" dirty="0" smtClean="0">
                          <a:latin typeface="HG丸ｺﾞｼｯｸM-PRO" panose="020F0600000000000000" pitchFamily="50" charset="-128"/>
                          <a:ea typeface="HG丸ｺﾞｼｯｸM-PRO" panose="020F0600000000000000" pitchFamily="50" charset="-128"/>
                        </a:rPr>
                        <a:t>所在地</a:t>
                      </a:r>
                      <a:endParaRPr kumimoji="1" lang="ja-JP" altLang="en-US" b="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6D9A"/>
                    </a:solidFill>
                  </a:tcPr>
                </a:tc>
                <a:tc>
                  <a:txBody>
                    <a:bodyPr/>
                    <a:lstStyle/>
                    <a:p>
                      <a:pPr algn="ctr"/>
                      <a:r>
                        <a:rPr kumimoji="1" lang="ja-JP" altLang="en-US" b="0" dirty="0" smtClean="0">
                          <a:latin typeface="HG丸ｺﾞｼｯｸM-PRO" panose="020F0600000000000000" pitchFamily="50" charset="-128"/>
                          <a:ea typeface="HG丸ｺﾞｼｯｸM-PRO" panose="020F0600000000000000" pitchFamily="50" charset="-128"/>
                        </a:rPr>
                        <a:t>認定年</a:t>
                      </a:r>
                      <a:endParaRPr kumimoji="1" lang="ja-JP" altLang="en-US" b="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36D9A"/>
                    </a:solidFill>
                  </a:tcPr>
                </a:tc>
                <a:tc>
                  <a:txBody>
                    <a:bodyPr/>
                    <a:lstStyle/>
                    <a:p>
                      <a:pPr algn="ctr"/>
                      <a:r>
                        <a:rPr kumimoji="1" lang="ja-JP" altLang="en-US" b="0" dirty="0" smtClean="0">
                          <a:latin typeface="HG丸ｺﾞｼｯｸM-PRO" panose="020F0600000000000000" pitchFamily="50" charset="-128"/>
                          <a:ea typeface="HG丸ｺﾞｼｯｸM-PRO" panose="020F0600000000000000" pitchFamily="50" charset="-128"/>
                        </a:rPr>
                        <a:t>認定段階</a:t>
                      </a:r>
                      <a:endParaRPr kumimoji="1" lang="ja-JP" altLang="en-US" b="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6D9A"/>
                    </a:solidFill>
                  </a:tcPr>
                </a:tc>
                <a:extLst>
                  <a:ext uri="{0D108BD9-81ED-4DB2-BD59-A6C34878D82A}">
                    <a16:rowId xmlns:a16="http://schemas.microsoft.com/office/drawing/2014/main" val="4126067062"/>
                  </a:ext>
                </a:extLst>
              </a:tr>
              <a:tr h="304449">
                <a:tc>
                  <a:txBody>
                    <a:bodyPr/>
                    <a:lstStyle/>
                    <a:p>
                      <a:pPr algn="ctr"/>
                      <a:r>
                        <a:rPr kumimoji="1" lang="ja-JP" altLang="en-US" sz="1800" dirty="0" smtClean="0"/>
                        <a:t>１</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800" dirty="0" smtClean="0"/>
                        <a:t>株式会社青森銀行</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800" dirty="0" smtClean="0"/>
                        <a:t>青森市</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800" dirty="0" smtClean="0"/>
                        <a:t>平成</a:t>
                      </a:r>
                      <a:r>
                        <a:rPr kumimoji="1" lang="en-US" altLang="ja-JP" sz="1800" dirty="0" smtClean="0"/>
                        <a:t>28</a:t>
                      </a:r>
                      <a:r>
                        <a:rPr kumimoji="1" lang="ja-JP" altLang="en-US" sz="1800" dirty="0" smtClean="0"/>
                        <a:t>年</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40946142"/>
                  </a:ext>
                </a:extLst>
              </a:tr>
              <a:tr h="298729">
                <a:tc>
                  <a:txBody>
                    <a:bodyPr/>
                    <a:lstStyle/>
                    <a:p>
                      <a:pPr algn="ctr"/>
                      <a:r>
                        <a:rPr kumimoji="1" lang="ja-JP" altLang="en-US" sz="1800" dirty="0" smtClean="0"/>
                        <a:t>２</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800" dirty="0" smtClean="0"/>
                        <a:t>株式会社横浜ファーマシー</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800" dirty="0" smtClean="0"/>
                        <a:t>弘前市</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800" dirty="0" smtClean="0"/>
                        <a:t>平成</a:t>
                      </a:r>
                      <a:r>
                        <a:rPr kumimoji="1" lang="en-US" altLang="ja-JP" sz="1800" dirty="0" smtClean="0"/>
                        <a:t>28</a:t>
                      </a:r>
                      <a:r>
                        <a:rPr kumimoji="1" lang="ja-JP" altLang="en-US" sz="1800" dirty="0" smtClean="0"/>
                        <a:t>年</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4717644"/>
                  </a:ext>
                </a:extLst>
              </a:tr>
              <a:tr h="293009">
                <a:tc>
                  <a:txBody>
                    <a:bodyPr/>
                    <a:lstStyle/>
                    <a:p>
                      <a:pPr algn="ctr"/>
                      <a:r>
                        <a:rPr kumimoji="1" lang="ja-JP" altLang="en-US" sz="1800" dirty="0" smtClean="0"/>
                        <a:t>３</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800" dirty="0" smtClean="0"/>
                        <a:t>株式会社みちのく銀行</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800" dirty="0" smtClean="0"/>
                        <a:t>青森市</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800" dirty="0" smtClean="0"/>
                        <a:t>平成</a:t>
                      </a:r>
                      <a:r>
                        <a:rPr kumimoji="1" lang="en-US" altLang="ja-JP" sz="1800" dirty="0" smtClean="0"/>
                        <a:t>28</a:t>
                      </a:r>
                      <a:r>
                        <a:rPr kumimoji="1" lang="ja-JP" altLang="en-US" sz="1800" dirty="0" smtClean="0"/>
                        <a:t>年</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48553605"/>
                  </a:ext>
                </a:extLst>
              </a:tr>
              <a:tr h="287289">
                <a:tc>
                  <a:txBody>
                    <a:bodyPr/>
                    <a:lstStyle/>
                    <a:p>
                      <a:pPr algn="ctr"/>
                      <a:r>
                        <a:rPr kumimoji="1" lang="ja-JP" altLang="en-US" sz="1800" dirty="0" smtClean="0"/>
                        <a:t>４</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800" dirty="0" smtClean="0"/>
                        <a:t>青い森信用金庫</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800" dirty="0" smtClean="0"/>
                        <a:t>八戸市</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800" dirty="0" smtClean="0"/>
                        <a:t>平成</a:t>
                      </a:r>
                      <a:r>
                        <a:rPr kumimoji="1" lang="en-US" altLang="ja-JP" sz="1800" dirty="0" smtClean="0"/>
                        <a:t>29</a:t>
                      </a:r>
                      <a:r>
                        <a:rPr kumimoji="1" lang="ja-JP" altLang="en-US" sz="1800" dirty="0" smtClean="0"/>
                        <a:t>年</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94819442"/>
                  </a:ext>
                </a:extLst>
              </a:tr>
              <a:tr h="281569">
                <a:tc>
                  <a:txBody>
                    <a:bodyPr/>
                    <a:lstStyle/>
                    <a:p>
                      <a:pPr algn="ctr"/>
                      <a:r>
                        <a:rPr kumimoji="1" lang="ja-JP" altLang="en-US" sz="1800" dirty="0" smtClean="0"/>
                        <a:t>５</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800" dirty="0" smtClean="0"/>
                        <a:t>株式会社佐々木建設工業</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800" dirty="0" smtClean="0"/>
                        <a:t>青森市</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800" dirty="0" smtClean="0"/>
                        <a:t>平成</a:t>
                      </a:r>
                      <a:r>
                        <a:rPr kumimoji="1" lang="en-US" altLang="ja-JP" sz="1800" dirty="0" smtClean="0"/>
                        <a:t>30</a:t>
                      </a:r>
                      <a:r>
                        <a:rPr kumimoji="1" lang="ja-JP" altLang="en-US" sz="1800" dirty="0" smtClean="0"/>
                        <a:t>年</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93360823"/>
                  </a:ext>
                </a:extLst>
              </a:tr>
              <a:tr h="275849">
                <a:tc>
                  <a:txBody>
                    <a:bodyPr/>
                    <a:lstStyle/>
                    <a:p>
                      <a:pPr algn="ctr"/>
                      <a:r>
                        <a:rPr kumimoji="1" lang="ja-JP" altLang="en-US" sz="1800" dirty="0" smtClean="0"/>
                        <a:t>６</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800" dirty="0" smtClean="0"/>
                        <a:t>一般財団法人弘仁会</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800" dirty="0" smtClean="0"/>
                        <a:t>弘前市</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800" dirty="0" smtClean="0"/>
                        <a:t>平成</a:t>
                      </a:r>
                      <a:r>
                        <a:rPr kumimoji="1" lang="en-US" altLang="ja-JP" sz="1800" dirty="0" smtClean="0"/>
                        <a:t>30</a:t>
                      </a:r>
                      <a:r>
                        <a:rPr kumimoji="1" lang="ja-JP" altLang="en-US" sz="1800" dirty="0" smtClean="0"/>
                        <a:t>年</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49261187"/>
                  </a:ext>
                </a:extLst>
              </a:tr>
              <a:tr h="342137">
                <a:tc>
                  <a:txBody>
                    <a:bodyPr/>
                    <a:lstStyle/>
                    <a:p>
                      <a:pPr algn="ctr"/>
                      <a:r>
                        <a:rPr kumimoji="1" lang="ja-JP" altLang="en-US" sz="1800" dirty="0" smtClean="0"/>
                        <a:t>７</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800" dirty="0" smtClean="0"/>
                        <a:t>株式会社なの花東北</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800" dirty="0" smtClean="0"/>
                        <a:t>八戸市</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800" dirty="0" smtClean="0"/>
                        <a:t>令和２年</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5843749"/>
                  </a:ext>
                </a:extLst>
              </a:tr>
              <a:tr h="336417">
                <a:tc>
                  <a:txBody>
                    <a:bodyPr/>
                    <a:lstStyle/>
                    <a:p>
                      <a:pPr algn="ctr"/>
                      <a:r>
                        <a:rPr kumimoji="1" lang="ja-JP" altLang="en-US" sz="1800" dirty="0" smtClean="0"/>
                        <a:t>８</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800" dirty="0" smtClean="0"/>
                        <a:t>社会福祉法人スプリング</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800" dirty="0" smtClean="0"/>
                        <a:t>八戸市</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800" dirty="0" smtClean="0"/>
                        <a:t>令和２年</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78344791"/>
                  </a:ext>
                </a:extLst>
              </a:tr>
              <a:tr h="336417">
                <a:tc>
                  <a:txBody>
                    <a:bodyPr/>
                    <a:lstStyle/>
                    <a:p>
                      <a:pPr algn="ctr"/>
                      <a:r>
                        <a:rPr kumimoji="1" lang="ja-JP" altLang="en-US" sz="1800" dirty="0" smtClean="0"/>
                        <a:t>９</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800" dirty="0" smtClean="0"/>
                        <a:t>滝内建設株式会社</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800" dirty="0" smtClean="0"/>
                        <a:t>十和田市</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800" dirty="0" smtClean="0"/>
                        <a:t>令和３年</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6497523"/>
                  </a:ext>
                </a:extLst>
              </a:tr>
              <a:tr h="336417">
                <a:tc>
                  <a:txBody>
                    <a:bodyPr/>
                    <a:lstStyle/>
                    <a:p>
                      <a:pPr algn="ctr"/>
                      <a:r>
                        <a:rPr kumimoji="1" lang="en-US" altLang="ja-JP" sz="1800" dirty="0" smtClean="0">
                          <a:latin typeface="+mn-ea"/>
                          <a:ea typeface="+mn-ea"/>
                        </a:rPr>
                        <a:t>10</a:t>
                      </a:r>
                      <a:endParaRPr kumimoji="1" lang="ja-JP" altLang="en-US" sz="1800"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800" dirty="0" smtClean="0"/>
                        <a:t>公益財団法人シルバーリハビリテーション協会</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800" dirty="0" smtClean="0"/>
                        <a:t>八戸市</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800" dirty="0" smtClean="0"/>
                        <a:t>令和３年</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30724776"/>
                  </a:ext>
                </a:extLst>
              </a:tr>
            </a:tbl>
          </a:graphicData>
        </a:graphic>
      </p:graphicFrame>
      <p:grpSp>
        <p:nvGrpSpPr>
          <p:cNvPr id="16" name="グループ化 15"/>
          <p:cNvGrpSpPr/>
          <p:nvPr/>
        </p:nvGrpSpPr>
        <p:grpSpPr>
          <a:xfrm>
            <a:off x="164415" y="2886524"/>
            <a:ext cx="4612825" cy="2015698"/>
            <a:chOff x="123167" y="2972200"/>
            <a:chExt cx="4612825" cy="2015698"/>
          </a:xfrm>
        </p:grpSpPr>
        <p:pic>
          <p:nvPicPr>
            <p:cNvPr id="28" name="図 2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8962" y="3136775"/>
              <a:ext cx="1440159" cy="1800199"/>
            </a:xfrm>
            <a:prstGeom prst="rect">
              <a:avLst/>
            </a:prstGeom>
          </p:spPr>
        </p:pic>
        <p:pic>
          <p:nvPicPr>
            <p:cNvPr id="29" name="図 2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817569" y="3162590"/>
              <a:ext cx="1440001" cy="1800000"/>
            </a:xfrm>
            <a:prstGeom prst="rect">
              <a:avLst/>
            </a:prstGeom>
          </p:spPr>
        </p:pic>
        <p:pic>
          <p:nvPicPr>
            <p:cNvPr id="30" name="図 2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95992" y="3187898"/>
              <a:ext cx="1440000" cy="1800000"/>
            </a:xfrm>
            <a:prstGeom prst="rect">
              <a:avLst/>
            </a:prstGeom>
          </p:spPr>
        </p:pic>
        <p:sp>
          <p:nvSpPr>
            <p:cNvPr id="27" name="テキスト ボックス 26"/>
            <p:cNvSpPr txBox="1"/>
            <p:nvPr/>
          </p:nvSpPr>
          <p:spPr>
            <a:xfrm>
              <a:off x="123167" y="2972200"/>
              <a:ext cx="1206117" cy="276999"/>
            </a:xfrm>
            <a:prstGeom prst="rect">
              <a:avLst/>
            </a:prstGeom>
            <a:noFill/>
          </p:spPr>
          <p:txBody>
            <a:bodyPr wrap="square" rtlCol="0">
              <a:spAutoFit/>
            </a:bodyPr>
            <a:lstStyle/>
            <a:p>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認定マーク</a:t>
              </a:r>
              <a:r>
                <a:rPr lang="en-US" altLang="ja-JP" sz="1200" dirty="0" smtClean="0">
                  <a:latin typeface="Meiryo UI" panose="020B0604030504040204" pitchFamily="50" charset="-128"/>
                  <a:ea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endParaRPr>
            </a:p>
          </p:txBody>
        </p:sp>
        <p:sp>
          <p:nvSpPr>
            <p:cNvPr id="31" name="テキスト ボックス 30"/>
            <p:cNvSpPr txBox="1"/>
            <p:nvPr/>
          </p:nvSpPr>
          <p:spPr>
            <a:xfrm>
              <a:off x="249868" y="3258809"/>
              <a:ext cx="1206117" cy="276999"/>
            </a:xfrm>
            <a:prstGeom prst="rect">
              <a:avLst/>
            </a:prstGeom>
            <a:noFill/>
          </p:spPr>
          <p:txBody>
            <a:bodyPr wrap="square" rtlCol="0">
              <a:spAutoFit/>
            </a:bodyPr>
            <a:lstStyle/>
            <a:p>
              <a:r>
                <a:rPr lang="ja-JP" altLang="en-US" sz="1200" dirty="0" smtClean="0">
                  <a:latin typeface="Meiryo UI" panose="020B0604030504040204" pitchFamily="50" charset="-128"/>
                  <a:ea typeface="Meiryo UI" panose="020B0604030504040204" pitchFamily="50" charset="-128"/>
                </a:rPr>
                <a:t>１段階目</a:t>
              </a:r>
              <a:endParaRPr lang="ja-JP" altLang="en-US" sz="1200" dirty="0">
                <a:latin typeface="Meiryo UI" panose="020B0604030504040204" pitchFamily="50" charset="-128"/>
                <a:ea typeface="Meiryo UI" panose="020B0604030504040204" pitchFamily="50" charset="-128"/>
              </a:endParaRPr>
            </a:p>
          </p:txBody>
        </p:sp>
        <p:sp>
          <p:nvSpPr>
            <p:cNvPr id="32" name="テキスト ボックス 31"/>
            <p:cNvSpPr txBox="1"/>
            <p:nvPr/>
          </p:nvSpPr>
          <p:spPr>
            <a:xfrm>
              <a:off x="1650068" y="3249199"/>
              <a:ext cx="1206117" cy="276999"/>
            </a:xfrm>
            <a:prstGeom prst="rect">
              <a:avLst/>
            </a:prstGeom>
            <a:noFill/>
          </p:spPr>
          <p:txBody>
            <a:bodyPr wrap="square" rtlCol="0">
              <a:spAutoFit/>
            </a:bodyPr>
            <a:lstStyle/>
            <a:p>
              <a:r>
                <a:rPr lang="ja-JP" altLang="en-US" sz="1200" dirty="0" smtClean="0">
                  <a:latin typeface="Meiryo UI" panose="020B0604030504040204" pitchFamily="50" charset="-128"/>
                  <a:ea typeface="Meiryo UI" panose="020B0604030504040204" pitchFamily="50" charset="-128"/>
                </a:rPr>
                <a:t>２段階目</a:t>
              </a:r>
              <a:endParaRPr lang="ja-JP" altLang="en-US" sz="1200" dirty="0">
                <a:latin typeface="Meiryo UI" panose="020B0604030504040204" pitchFamily="50" charset="-128"/>
                <a:ea typeface="Meiryo UI" panose="020B0604030504040204" pitchFamily="50" charset="-128"/>
              </a:endParaRPr>
            </a:p>
          </p:txBody>
        </p:sp>
        <p:sp>
          <p:nvSpPr>
            <p:cNvPr id="33" name="テキスト ボックス 32"/>
            <p:cNvSpPr txBox="1"/>
            <p:nvPr/>
          </p:nvSpPr>
          <p:spPr>
            <a:xfrm>
              <a:off x="2993345" y="3288932"/>
              <a:ext cx="1206117" cy="276999"/>
            </a:xfrm>
            <a:prstGeom prst="rect">
              <a:avLst/>
            </a:prstGeom>
            <a:noFill/>
          </p:spPr>
          <p:txBody>
            <a:bodyPr wrap="square" rtlCol="0">
              <a:spAutoFit/>
            </a:bodyPr>
            <a:lstStyle/>
            <a:p>
              <a:r>
                <a:rPr lang="ja-JP" altLang="en-US" sz="1200" dirty="0" smtClean="0">
                  <a:latin typeface="Meiryo UI" panose="020B0604030504040204" pitchFamily="50" charset="-128"/>
                  <a:ea typeface="Meiryo UI" panose="020B0604030504040204" pitchFamily="50" charset="-128"/>
                </a:rPr>
                <a:t>３段階</a:t>
              </a:r>
              <a:r>
                <a:rPr lang="ja-JP" altLang="en-US" sz="1200" dirty="0">
                  <a:latin typeface="Meiryo UI" panose="020B0604030504040204" pitchFamily="50" charset="-128"/>
                  <a:ea typeface="Meiryo UI" panose="020B0604030504040204" pitchFamily="50" charset="-128"/>
                </a:rPr>
                <a:t>目</a:t>
              </a:r>
            </a:p>
          </p:txBody>
        </p:sp>
      </p:grpSp>
      <p:sp>
        <p:nvSpPr>
          <p:cNvPr id="2" name="雲形吹き出し 1"/>
          <p:cNvSpPr/>
          <p:nvPr/>
        </p:nvSpPr>
        <p:spPr>
          <a:xfrm>
            <a:off x="5124101" y="2899397"/>
            <a:ext cx="4414780" cy="1685431"/>
          </a:xfrm>
          <a:prstGeom prst="cloudCallout">
            <a:avLst>
              <a:gd name="adj1" fmla="val -56764"/>
              <a:gd name="adj2" fmla="val 3131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rPr>
              <a:t>　</a:t>
            </a:r>
            <a:r>
              <a:rPr kumimoji="1" lang="ja-JP" altLang="en-US" sz="1200" dirty="0" smtClean="0">
                <a:solidFill>
                  <a:schemeClr val="tx1"/>
                </a:solidFill>
              </a:rPr>
              <a:t>下記の評価項目のうち、満たす項目数に応じて認定の段階が３段階に分かれます。</a:t>
            </a:r>
            <a:endParaRPr kumimoji="1" lang="en-US" altLang="ja-JP" sz="1200" dirty="0" smtClean="0">
              <a:solidFill>
                <a:schemeClr val="tx1"/>
              </a:solidFill>
            </a:endParaRPr>
          </a:p>
          <a:p>
            <a:r>
              <a:rPr kumimoji="1" lang="ja-JP" altLang="en-US" sz="1200" dirty="0" smtClean="0">
                <a:solidFill>
                  <a:schemeClr val="tx1"/>
                </a:solidFill>
              </a:rPr>
              <a:t>　詳しくは、青森労働局雇用環境・均等室へお問い合わせください。</a:t>
            </a:r>
            <a:endParaRPr kumimoji="1" lang="en-US" altLang="ja-JP" sz="1200" dirty="0" smtClean="0">
              <a:solidFill>
                <a:schemeClr val="tx1"/>
              </a:solidFill>
            </a:endParaRPr>
          </a:p>
        </p:txBody>
      </p:sp>
      <p:graphicFrame>
        <p:nvGraphicFramePr>
          <p:cNvPr id="15" name="表 14"/>
          <p:cNvGraphicFramePr>
            <a:graphicFrameLocks noGrp="1"/>
          </p:cNvGraphicFramePr>
          <p:nvPr>
            <p:extLst>
              <p:ext uri="{D42A27DB-BD31-4B8C-83A1-F6EECF244321}">
                <p14:modId xmlns:p14="http://schemas.microsoft.com/office/powerpoint/2010/main" val="443304512"/>
              </p:ext>
            </p:extLst>
          </p:nvPr>
        </p:nvGraphicFramePr>
        <p:xfrm>
          <a:off x="178944" y="4778929"/>
          <a:ext cx="7477266" cy="2925637"/>
        </p:xfrm>
        <a:graphic>
          <a:graphicData uri="http://schemas.openxmlformats.org/drawingml/2006/table">
            <a:tbl>
              <a:tblPr firstRow="1" bandRow="1">
                <a:tableStyleId>{5C22544A-7EE6-4342-B048-85BDC9FD1C3A}</a:tableStyleId>
              </a:tblPr>
              <a:tblGrid>
                <a:gridCol w="1534872">
                  <a:extLst>
                    <a:ext uri="{9D8B030D-6E8A-4147-A177-3AD203B41FA5}">
                      <a16:colId xmlns:a16="http://schemas.microsoft.com/office/drawing/2014/main" val="210492088"/>
                    </a:ext>
                  </a:extLst>
                </a:gridCol>
                <a:gridCol w="5942394">
                  <a:extLst>
                    <a:ext uri="{9D8B030D-6E8A-4147-A177-3AD203B41FA5}">
                      <a16:colId xmlns:a16="http://schemas.microsoft.com/office/drawing/2014/main" val="4004502658"/>
                    </a:ext>
                  </a:extLst>
                </a:gridCol>
              </a:tblGrid>
              <a:tr h="298182">
                <a:tc>
                  <a:txBody>
                    <a:bodyPr/>
                    <a:lstStyle/>
                    <a:p>
                      <a:pPr algn="ctr"/>
                      <a:r>
                        <a:rPr kumimoji="1" lang="ja-JP" altLang="en-US" dirty="0" smtClean="0">
                          <a:solidFill>
                            <a:schemeClr val="tx1"/>
                          </a:solidFill>
                        </a:rPr>
                        <a:t>評価項目</a:t>
                      </a:r>
                      <a:endParaRPr kumimoji="1" lang="ja-JP" altLang="en-US" dirty="0">
                        <a:solidFill>
                          <a:schemeClr val="tx1"/>
                        </a:solidFill>
                      </a:endParaRPr>
                    </a:p>
                  </a:txBody>
                  <a:tcPr/>
                </a:tc>
                <a:tc>
                  <a:txBody>
                    <a:bodyPr/>
                    <a:lstStyle/>
                    <a:p>
                      <a:pPr algn="ctr"/>
                      <a:r>
                        <a:rPr kumimoji="1" lang="ja-JP" altLang="en-US" dirty="0" smtClean="0">
                          <a:solidFill>
                            <a:schemeClr val="tx1"/>
                          </a:solidFill>
                        </a:rPr>
                        <a:t>基準例</a:t>
                      </a:r>
                      <a:endParaRPr kumimoji="1" lang="ja-JP" altLang="en-US" dirty="0">
                        <a:solidFill>
                          <a:schemeClr val="tx1"/>
                        </a:solidFill>
                      </a:endParaRPr>
                    </a:p>
                  </a:txBody>
                  <a:tcPr/>
                </a:tc>
                <a:extLst>
                  <a:ext uri="{0D108BD9-81ED-4DB2-BD59-A6C34878D82A}">
                    <a16:rowId xmlns:a16="http://schemas.microsoft.com/office/drawing/2014/main" val="2019153913"/>
                  </a:ext>
                </a:extLst>
              </a:tr>
              <a:tr h="298182">
                <a:tc>
                  <a:txBody>
                    <a:bodyPr/>
                    <a:lstStyle/>
                    <a:p>
                      <a:r>
                        <a:rPr kumimoji="1" lang="ja-JP" altLang="en-US" b="1" dirty="0" smtClean="0"/>
                        <a:t>１　採用</a:t>
                      </a:r>
                      <a:endParaRPr kumimoji="1" lang="ja-JP" altLang="en-US" b="1" dirty="0"/>
                    </a:p>
                  </a:txBody>
                  <a:tcPr/>
                </a:tc>
                <a:tc>
                  <a:txBody>
                    <a:bodyPr/>
                    <a:lstStyle/>
                    <a:p>
                      <a:r>
                        <a:rPr kumimoji="1" lang="ja-JP" altLang="en-US" dirty="0" smtClean="0"/>
                        <a:t>男女別の採用における競争倍率（応募者数／採用者数）が同程度であること。</a:t>
                      </a:r>
                      <a:endParaRPr kumimoji="1" lang="ja-JP" altLang="en-US" dirty="0"/>
                    </a:p>
                  </a:txBody>
                  <a:tcPr/>
                </a:tc>
                <a:extLst>
                  <a:ext uri="{0D108BD9-81ED-4DB2-BD59-A6C34878D82A}">
                    <a16:rowId xmlns:a16="http://schemas.microsoft.com/office/drawing/2014/main" val="2841567694"/>
                  </a:ext>
                </a:extLst>
              </a:tr>
              <a:tr h="507703">
                <a:tc>
                  <a:txBody>
                    <a:bodyPr/>
                    <a:lstStyle/>
                    <a:p>
                      <a:r>
                        <a:rPr kumimoji="1" lang="ja-JP" altLang="en-US" b="1" dirty="0" smtClean="0"/>
                        <a:t>２　継続就業</a:t>
                      </a:r>
                      <a:endParaRPr kumimoji="1" lang="ja-JP" altLang="en-US" b="1" dirty="0"/>
                    </a:p>
                  </a:txBody>
                  <a:tcPr/>
                </a:tc>
                <a:tc>
                  <a:txBody>
                    <a:bodyPr/>
                    <a:lstStyle/>
                    <a:p>
                      <a:r>
                        <a:rPr kumimoji="1" lang="ja-JP" altLang="en-US" dirty="0" smtClean="0"/>
                        <a:t>「女性労働者の平均継続勤務年数」</a:t>
                      </a:r>
                      <a:r>
                        <a:rPr kumimoji="1" lang="en-US" altLang="ja-JP" dirty="0" smtClean="0"/>
                        <a:t>÷</a:t>
                      </a:r>
                      <a:r>
                        <a:rPr kumimoji="1" lang="ja-JP" altLang="en-US" dirty="0" smtClean="0"/>
                        <a:t>「男性労働者の平均継続勤務年数」が雇用管理区分ごとにそれぞれ７割以上であること。</a:t>
                      </a:r>
                      <a:endParaRPr kumimoji="1" lang="ja-JP" altLang="en-US" dirty="0"/>
                    </a:p>
                  </a:txBody>
                  <a:tcPr/>
                </a:tc>
                <a:extLst>
                  <a:ext uri="{0D108BD9-81ED-4DB2-BD59-A6C34878D82A}">
                    <a16:rowId xmlns:a16="http://schemas.microsoft.com/office/drawing/2014/main" val="777052907"/>
                  </a:ext>
                </a:extLst>
              </a:tr>
              <a:tr h="717225">
                <a:tc>
                  <a:txBody>
                    <a:bodyPr/>
                    <a:lstStyle/>
                    <a:p>
                      <a:r>
                        <a:rPr kumimoji="1" lang="ja-JP" altLang="en-US" b="1" dirty="0" smtClean="0"/>
                        <a:t>３　労働時間等</a:t>
                      </a:r>
                      <a:endParaRPr kumimoji="1" lang="en-US" altLang="ja-JP" b="1" dirty="0" smtClean="0"/>
                    </a:p>
                    <a:p>
                      <a:r>
                        <a:rPr kumimoji="1" lang="en-US" altLang="ja-JP" b="1" dirty="0" smtClean="0"/>
                        <a:t>     </a:t>
                      </a:r>
                      <a:r>
                        <a:rPr kumimoji="1" lang="ja-JP" altLang="en-US" b="1" dirty="0" smtClean="0"/>
                        <a:t>の働き方</a:t>
                      </a:r>
                      <a:endParaRPr kumimoji="1" lang="en-US" altLang="ja-JP" b="1" dirty="0" smtClean="0"/>
                    </a:p>
                  </a:txBody>
                  <a:tcPr/>
                </a:tc>
                <a:tc>
                  <a:txBody>
                    <a:bodyPr/>
                    <a:lstStyle/>
                    <a:p>
                      <a:r>
                        <a:rPr kumimoji="1" lang="ja-JP" altLang="en-US" dirty="0" smtClean="0"/>
                        <a:t>雇用管理区分ごとの労働者の法定時間外労働及び法定休日労働時間の合計時間数の平均が、直近の事業年度の各月ごとに全て</a:t>
                      </a:r>
                      <a:r>
                        <a:rPr kumimoji="1" lang="en-US" altLang="ja-JP" dirty="0" smtClean="0"/>
                        <a:t>45</a:t>
                      </a:r>
                      <a:r>
                        <a:rPr kumimoji="1" lang="ja-JP" altLang="en-US" dirty="0" smtClean="0"/>
                        <a:t>時間未満であること。</a:t>
                      </a:r>
                      <a:endParaRPr kumimoji="1" lang="ja-JP" altLang="en-US" dirty="0"/>
                    </a:p>
                  </a:txBody>
                  <a:tcPr/>
                </a:tc>
                <a:extLst>
                  <a:ext uri="{0D108BD9-81ED-4DB2-BD59-A6C34878D82A}">
                    <a16:rowId xmlns:a16="http://schemas.microsoft.com/office/drawing/2014/main" val="1180174906"/>
                  </a:ext>
                </a:extLst>
              </a:tr>
              <a:tr h="507703">
                <a:tc>
                  <a:txBody>
                    <a:bodyPr/>
                    <a:lstStyle/>
                    <a:p>
                      <a:r>
                        <a:rPr kumimoji="1" lang="ja-JP" altLang="en-US" b="1" dirty="0" smtClean="0"/>
                        <a:t>４　管理職比率</a:t>
                      </a:r>
                      <a:endParaRPr kumimoji="1" lang="ja-JP" altLang="en-US" b="1" dirty="0"/>
                    </a:p>
                  </a:txBody>
                  <a:tcPr/>
                </a:tc>
                <a:tc>
                  <a:txBody>
                    <a:bodyPr/>
                    <a:lstStyle/>
                    <a:p>
                      <a:r>
                        <a:rPr kumimoji="1" lang="ja-JP" altLang="en-US" dirty="0" smtClean="0"/>
                        <a:t>直近の事業年度において、管理職に占める女性労働者の割合が産業ごとの平均値以上であること。</a:t>
                      </a:r>
                      <a:endParaRPr kumimoji="1" lang="ja-JP" altLang="en-US" dirty="0"/>
                    </a:p>
                  </a:txBody>
                  <a:tcPr/>
                </a:tc>
                <a:extLst>
                  <a:ext uri="{0D108BD9-81ED-4DB2-BD59-A6C34878D82A}">
                    <a16:rowId xmlns:a16="http://schemas.microsoft.com/office/drawing/2014/main" val="2156610397"/>
                  </a:ext>
                </a:extLst>
              </a:tr>
              <a:tr h="521849">
                <a:tc>
                  <a:txBody>
                    <a:bodyPr/>
                    <a:lstStyle/>
                    <a:p>
                      <a:r>
                        <a:rPr kumimoji="1" lang="ja-JP" altLang="en-US" b="1" dirty="0" smtClean="0"/>
                        <a:t>５　多様な</a:t>
                      </a:r>
                      <a:endParaRPr kumimoji="1" lang="en-US" altLang="ja-JP" b="1" dirty="0" smtClean="0"/>
                    </a:p>
                    <a:p>
                      <a:r>
                        <a:rPr kumimoji="1" lang="en-US" altLang="ja-JP" b="1" dirty="0" smtClean="0"/>
                        <a:t>     </a:t>
                      </a:r>
                      <a:r>
                        <a:rPr kumimoji="1" lang="ja-JP" altLang="en-US" b="1" dirty="0" smtClean="0"/>
                        <a:t>キャリアコース</a:t>
                      </a:r>
                      <a:endParaRPr kumimoji="1" lang="ja-JP" altLang="en-US" b="1" dirty="0"/>
                    </a:p>
                  </a:txBody>
                  <a:tcPr/>
                </a:tc>
                <a:tc>
                  <a:txBody>
                    <a:bodyPr/>
                    <a:lstStyle/>
                    <a:p>
                      <a:r>
                        <a:rPr kumimoji="1" lang="ja-JP" altLang="en-US" dirty="0" smtClean="0"/>
                        <a:t>直近の３事業年度のうち、「女性の非正社員から正社員への転換」や「おおむね</a:t>
                      </a:r>
                      <a:r>
                        <a:rPr kumimoji="1" lang="en-US" altLang="ja-JP" dirty="0" smtClean="0"/>
                        <a:t>30</a:t>
                      </a:r>
                      <a:r>
                        <a:rPr kumimoji="1" lang="ja-JP" altLang="en-US" dirty="0" smtClean="0"/>
                        <a:t>歳以上の女性の正社員としての採用」等の実績を有すること。</a:t>
                      </a:r>
                      <a:endParaRPr kumimoji="1" lang="ja-JP" altLang="en-US" dirty="0"/>
                    </a:p>
                  </a:txBody>
                  <a:tcPr/>
                </a:tc>
                <a:extLst>
                  <a:ext uri="{0D108BD9-81ED-4DB2-BD59-A6C34878D82A}">
                    <a16:rowId xmlns:a16="http://schemas.microsoft.com/office/drawing/2014/main" val="1872043446"/>
                  </a:ext>
                </a:extLst>
              </a:tr>
            </a:tbl>
          </a:graphicData>
        </a:graphic>
      </p:graphicFrame>
      <p:sp>
        <p:nvSpPr>
          <p:cNvPr id="34" name="星 4 33"/>
          <p:cNvSpPr/>
          <p:nvPr/>
        </p:nvSpPr>
        <p:spPr>
          <a:xfrm>
            <a:off x="820741" y="126526"/>
            <a:ext cx="415969" cy="575825"/>
          </a:xfrm>
          <a:prstGeom prst="star4">
            <a:avLst/>
          </a:prstGeom>
          <a:solidFill>
            <a:srgbClr val="FFFF99"/>
          </a:solidFill>
          <a:ln>
            <a:noFill/>
          </a:ln>
        </p:spPr>
        <p:style>
          <a:lnRef idx="1">
            <a:schemeClr val="accent5"/>
          </a:lnRef>
          <a:fillRef idx="3">
            <a:schemeClr val="accent5"/>
          </a:fillRef>
          <a:effectRef idx="2">
            <a:schemeClr val="accent5"/>
          </a:effectRef>
          <a:fontRef idx="minor">
            <a:schemeClr val="lt1"/>
          </a:fontRef>
        </p:style>
        <p:txBody>
          <a:bodyPr rtlCol="0" anchor="ctr"/>
          <a:lstStyle/>
          <a:p>
            <a:pPr algn="ctr"/>
            <a:endParaRPr kumimoji="1" lang="ja-JP" altLang="en-US"/>
          </a:p>
        </p:txBody>
      </p:sp>
      <p:sp>
        <p:nvSpPr>
          <p:cNvPr id="35" name="星 4 34"/>
          <p:cNvSpPr/>
          <p:nvPr/>
        </p:nvSpPr>
        <p:spPr>
          <a:xfrm>
            <a:off x="328325" y="270831"/>
            <a:ext cx="504056" cy="992527"/>
          </a:xfrm>
          <a:prstGeom prst="star4">
            <a:avLst/>
          </a:prstGeom>
          <a:solidFill>
            <a:srgbClr val="FFFF99"/>
          </a:solidFill>
          <a:ln>
            <a:noFill/>
          </a:ln>
        </p:spPr>
        <p:style>
          <a:lnRef idx="1">
            <a:schemeClr val="accent5"/>
          </a:lnRef>
          <a:fillRef idx="3">
            <a:schemeClr val="accent5"/>
          </a:fillRef>
          <a:effectRef idx="2">
            <a:schemeClr val="accent5"/>
          </a:effectRef>
          <a:fontRef idx="minor">
            <a:schemeClr val="lt1"/>
          </a:fontRef>
        </p:style>
        <p:txBody>
          <a:bodyPr rtlCol="0" anchor="ctr"/>
          <a:lstStyle/>
          <a:p>
            <a:pPr algn="ctr"/>
            <a:endParaRPr kumimoji="1" lang="ja-JP" altLang="en-US"/>
          </a:p>
        </p:txBody>
      </p:sp>
      <p:sp>
        <p:nvSpPr>
          <p:cNvPr id="37" name="星 4 36"/>
          <p:cNvSpPr/>
          <p:nvPr/>
        </p:nvSpPr>
        <p:spPr>
          <a:xfrm>
            <a:off x="1329284" y="50194"/>
            <a:ext cx="385086" cy="381664"/>
          </a:xfrm>
          <a:prstGeom prst="star4">
            <a:avLst/>
          </a:prstGeom>
          <a:solidFill>
            <a:srgbClr val="FFFF99"/>
          </a:solidFill>
          <a:ln>
            <a:noFill/>
          </a:ln>
        </p:spPr>
        <p:style>
          <a:lnRef idx="1">
            <a:schemeClr val="accent5"/>
          </a:lnRef>
          <a:fillRef idx="3">
            <a:schemeClr val="accent5"/>
          </a:fillRef>
          <a:effectRef idx="2">
            <a:schemeClr val="accent5"/>
          </a:effectRef>
          <a:fontRef idx="minor">
            <a:schemeClr val="lt1"/>
          </a:fontRef>
        </p:style>
        <p:txBody>
          <a:bodyPr rtlCol="0" anchor="ctr"/>
          <a:lstStyle/>
          <a:p>
            <a:pPr algn="ctr"/>
            <a:endParaRPr kumimoji="1" lang="ja-JP" altLang="en-US"/>
          </a:p>
        </p:txBody>
      </p:sp>
      <p:sp>
        <p:nvSpPr>
          <p:cNvPr id="18" name="右矢印 17"/>
          <p:cNvSpPr/>
          <p:nvPr/>
        </p:nvSpPr>
        <p:spPr>
          <a:xfrm rot="3693901">
            <a:off x="7853617" y="3913264"/>
            <a:ext cx="601709" cy="9361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角丸四角形 18"/>
          <p:cNvSpPr/>
          <p:nvPr/>
        </p:nvSpPr>
        <p:spPr>
          <a:xfrm>
            <a:off x="7796450" y="4693707"/>
            <a:ext cx="1742431" cy="345539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chemeClr val="tx1"/>
                </a:solidFill>
              </a:rPr>
              <a:t>えるぼし認定より水準の高い、</a:t>
            </a:r>
            <a:r>
              <a:rPr kumimoji="1" lang="ja-JP" altLang="en-US" sz="1400" b="1" dirty="0" smtClean="0">
                <a:solidFill>
                  <a:srgbClr val="FF0000"/>
                </a:solidFill>
              </a:rPr>
              <a:t>プラチナえるぼし認定</a:t>
            </a:r>
            <a:r>
              <a:rPr kumimoji="1" lang="ja-JP" altLang="en-US" sz="1400" b="1" dirty="0" smtClean="0">
                <a:solidFill>
                  <a:schemeClr val="tx1"/>
                </a:solidFill>
              </a:rPr>
              <a:t>制度も創設されました！</a:t>
            </a:r>
            <a:endParaRPr kumimoji="1" lang="en-US" altLang="ja-JP" sz="1400" b="1" dirty="0" smtClean="0">
              <a:solidFill>
                <a:schemeClr val="tx1"/>
              </a:solidFill>
            </a:endParaRPr>
          </a:p>
          <a:p>
            <a:pPr algn="ctr"/>
            <a:r>
              <a:rPr kumimoji="1" lang="ja-JP" altLang="en-US" sz="1400" b="1" dirty="0" smtClean="0">
                <a:solidFill>
                  <a:schemeClr val="tx1"/>
                </a:solidFill>
              </a:rPr>
              <a:t>（令和２年６月～）</a:t>
            </a:r>
            <a:endParaRPr kumimoji="1" lang="en-US" altLang="ja-JP" sz="1400" b="1" dirty="0" smtClean="0">
              <a:solidFill>
                <a:schemeClr val="tx1"/>
              </a:solidFill>
            </a:endParaRPr>
          </a:p>
          <a:p>
            <a:pPr algn="ctr"/>
            <a:endParaRPr kumimoji="1" lang="en-US" altLang="ja-JP" sz="1400" b="1" dirty="0">
              <a:solidFill>
                <a:schemeClr val="tx1"/>
              </a:solidFill>
            </a:endParaRPr>
          </a:p>
          <a:p>
            <a:pPr algn="ctr"/>
            <a:endParaRPr kumimoji="1" lang="en-US" altLang="ja-JP" sz="1400" b="1" dirty="0" smtClean="0">
              <a:solidFill>
                <a:schemeClr val="tx1"/>
              </a:solidFill>
            </a:endParaRPr>
          </a:p>
          <a:p>
            <a:pPr algn="ctr"/>
            <a:endParaRPr kumimoji="1" lang="en-US" altLang="ja-JP" sz="1200" b="1" dirty="0">
              <a:solidFill>
                <a:schemeClr val="tx1"/>
              </a:solidFill>
            </a:endParaRPr>
          </a:p>
          <a:p>
            <a:pPr algn="ctr"/>
            <a:endParaRPr kumimoji="1" lang="en-US" altLang="ja-JP" sz="1200" b="1" dirty="0" smtClean="0">
              <a:solidFill>
                <a:schemeClr val="tx1"/>
              </a:solidFill>
            </a:endParaRPr>
          </a:p>
          <a:p>
            <a:pPr algn="ctr"/>
            <a:endParaRPr kumimoji="1" lang="en-US" altLang="ja-JP" sz="1200" b="1" dirty="0">
              <a:solidFill>
                <a:schemeClr val="tx1"/>
              </a:solidFill>
            </a:endParaRPr>
          </a:p>
          <a:p>
            <a:pPr algn="ctr"/>
            <a:endParaRPr kumimoji="1" lang="en-US" altLang="ja-JP" sz="1200" b="1" dirty="0" smtClean="0">
              <a:solidFill>
                <a:schemeClr val="tx1"/>
              </a:solidFill>
            </a:endParaRPr>
          </a:p>
          <a:p>
            <a:pPr algn="ctr"/>
            <a:endParaRPr kumimoji="1" lang="en-US" altLang="ja-JP" sz="1200" b="1" dirty="0">
              <a:solidFill>
                <a:schemeClr val="tx1"/>
              </a:solidFill>
            </a:endParaRPr>
          </a:p>
          <a:p>
            <a:pPr algn="ctr"/>
            <a:endParaRPr kumimoji="1" lang="en-US" altLang="ja-JP" sz="1200" b="1" dirty="0" smtClean="0">
              <a:solidFill>
                <a:schemeClr val="tx1"/>
              </a:solidFill>
            </a:endParaRPr>
          </a:p>
          <a:p>
            <a:pPr algn="ctr"/>
            <a:endParaRPr kumimoji="1" lang="ja-JP" altLang="en-US" sz="1200" b="1" dirty="0">
              <a:solidFill>
                <a:schemeClr val="tx1"/>
              </a:solidFill>
            </a:endParaRPr>
          </a:p>
        </p:txBody>
      </p:sp>
      <p:pic>
        <p:nvPicPr>
          <p:cNvPr id="14" name="図 1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926937" y="6253038"/>
            <a:ext cx="1551020" cy="1640934"/>
          </a:xfrm>
          <a:prstGeom prst="rect">
            <a:avLst/>
          </a:prstGeom>
        </p:spPr>
      </p:pic>
      <p:grpSp>
        <p:nvGrpSpPr>
          <p:cNvPr id="21" name="グループ化 20"/>
          <p:cNvGrpSpPr/>
          <p:nvPr/>
        </p:nvGrpSpPr>
        <p:grpSpPr>
          <a:xfrm>
            <a:off x="8337618" y="8559575"/>
            <a:ext cx="743390" cy="3625929"/>
            <a:chOff x="7701066" y="8570716"/>
            <a:chExt cx="743390" cy="3625929"/>
          </a:xfrm>
        </p:grpSpPr>
        <p:grpSp>
          <p:nvGrpSpPr>
            <p:cNvPr id="20" name="グループ化 19"/>
            <p:cNvGrpSpPr/>
            <p:nvPr/>
          </p:nvGrpSpPr>
          <p:grpSpPr>
            <a:xfrm>
              <a:off x="7701066" y="8570716"/>
              <a:ext cx="743390" cy="3259819"/>
              <a:chOff x="7665842" y="8731227"/>
              <a:chExt cx="743390" cy="3259819"/>
            </a:xfrm>
          </p:grpSpPr>
          <p:grpSp>
            <p:nvGrpSpPr>
              <p:cNvPr id="17" name="グループ化 16"/>
              <p:cNvGrpSpPr/>
              <p:nvPr/>
            </p:nvGrpSpPr>
            <p:grpSpPr>
              <a:xfrm>
                <a:off x="7665842" y="8731227"/>
                <a:ext cx="743390" cy="2892953"/>
                <a:chOff x="7708174" y="9006685"/>
                <a:chExt cx="743390" cy="2892953"/>
              </a:xfrm>
            </p:grpSpPr>
            <p:pic>
              <p:nvPicPr>
                <p:cNvPr id="57" name="図 56"/>
                <p:cNvPicPr>
                  <a:picLocks noChangeAspect="1"/>
                </p:cNvPicPr>
                <p:nvPr/>
              </p:nvPicPr>
              <p:blipFill>
                <a:blip r:embed="rId7"/>
                <a:stretch>
                  <a:fillRect/>
                </a:stretch>
              </p:blipFill>
              <p:spPr>
                <a:xfrm>
                  <a:off x="7718658" y="11575880"/>
                  <a:ext cx="230676" cy="323758"/>
                </a:xfrm>
                <a:prstGeom prst="rect">
                  <a:avLst/>
                </a:prstGeom>
              </p:spPr>
            </p:pic>
            <p:pic>
              <p:nvPicPr>
                <p:cNvPr id="58" name="図 57"/>
                <p:cNvPicPr>
                  <a:picLocks noChangeAspect="1"/>
                </p:cNvPicPr>
                <p:nvPr/>
              </p:nvPicPr>
              <p:blipFill>
                <a:blip r:embed="rId7"/>
                <a:stretch>
                  <a:fillRect/>
                </a:stretch>
              </p:blipFill>
              <p:spPr>
                <a:xfrm>
                  <a:off x="7969269" y="11575880"/>
                  <a:ext cx="230676" cy="323758"/>
                </a:xfrm>
                <a:prstGeom prst="rect">
                  <a:avLst/>
                </a:prstGeom>
              </p:spPr>
            </p:pic>
            <p:pic>
              <p:nvPicPr>
                <p:cNvPr id="59" name="図 58"/>
                <p:cNvPicPr>
                  <a:picLocks noChangeAspect="1"/>
                </p:cNvPicPr>
                <p:nvPr/>
              </p:nvPicPr>
              <p:blipFill>
                <a:blip r:embed="rId7"/>
                <a:stretch>
                  <a:fillRect/>
                </a:stretch>
              </p:blipFill>
              <p:spPr>
                <a:xfrm>
                  <a:off x="8220235" y="11575880"/>
                  <a:ext cx="230676" cy="323758"/>
                </a:xfrm>
                <a:prstGeom prst="rect">
                  <a:avLst/>
                </a:prstGeom>
              </p:spPr>
            </p:pic>
            <p:pic>
              <p:nvPicPr>
                <p:cNvPr id="60" name="図 59"/>
                <p:cNvPicPr>
                  <a:picLocks noChangeAspect="1"/>
                </p:cNvPicPr>
                <p:nvPr/>
              </p:nvPicPr>
              <p:blipFill>
                <a:blip r:embed="rId7"/>
                <a:stretch>
                  <a:fillRect/>
                </a:stretch>
              </p:blipFill>
              <p:spPr>
                <a:xfrm>
                  <a:off x="7718658" y="11215291"/>
                  <a:ext cx="230676" cy="323758"/>
                </a:xfrm>
                <a:prstGeom prst="rect">
                  <a:avLst/>
                </a:prstGeom>
              </p:spPr>
            </p:pic>
            <p:pic>
              <p:nvPicPr>
                <p:cNvPr id="61" name="図 60"/>
                <p:cNvPicPr>
                  <a:picLocks noChangeAspect="1"/>
                </p:cNvPicPr>
                <p:nvPr/>
              </p:nvPicPr>
              <p:blipFill>
                <a:blip r:embed="rId7"/>
                <a:stretch>
                  <a:fillRect/>
                </a:stretch>
              </p:blipFill>
              <p:spPr>
                <a:xfrm>
                  <a:off x="7969269" y="11215291"/>
                  <a:ext cx="230676" cy="323758"/>
                </a:xfrm>
                <a:prstGeom prst="rect">
                  <a:avLst/>
                </a:prstGeom>
              </p:spPr>
            </p:pic>
            <p:pic>
              <p:nvPicPr>
                <p:cNvPr id="62" name="図 61"/>
                <p:cNvPicPr>
                  <a:picLocks noChangeAspect="1"/>
                </p:cNvPicPr>
                <p:nvPr/>
              </p:nvPicPr>
              <p:blipFill>
                <a:blip r:embed="rId7"/>
                <a:stretch>
                  <a:fillRect/>
                </a:stretch>
              </p:blipFill>
              <p:spPr>
                <a:xfrm>
                  <a:off x="7718658" y="10838391"/>
                  <a:ext cx="230676" cy="323758"/>
                </a:xfrm>
                <a:prstGeom prst="rect">
                  <a:avLst/>
                </a:prstGeom>
              </p:spPr>
            </p:pic>
            <p:pic>
              <p:nvPicPr>
                <p:cNvPr id="63" name="図 62"/>
                <p:cNvPicPr>
                  <a:picLocks noChangeAspect="1"/>
                </p:cNvPicPr>
                <p:nvPr/>
              </p:nvPicPr>
              <p:blipFill>
                <a:blip r:embed="rId7"/>
                <a:stretch>
                  <a:fillRect/>
                </a:stretch>
              </p:blipFill>
              <p:spPr>
                <a:xfrm>
                  <a:off x="7969269" y="10838391"/>
                  <a:ext cx="230676" cy="323758"/>
                </a:xfrm>
                <a:prstGeom prst="rect">
                  <a:avLst/>
                </a:prstGeom>
              </p:spPr>
            </p:pic>
            <p:pic>
              <p:nvPicPr>
                <p:cNvPr id="64" name="図 63"/>
                <p:cNvPicPr>
                  <a:picLocks noChangeAspect="1"/>
                </p:cNvPicPr>
                <p:nvPr/>
              </p:nvPicPr>
              <p:blipFill>
                <a:blip r:embed="rId7"/>
                <a:stretch>
                  <a:fillRect/>
                </a:stretch>
              </p:blipFill>
              <p:spPr>
                <a:xfrm>
                  <a:off x="7718658" y="10481056"/>
                  <a:ext cx="230676" cy="323758"/>
                </a:xfrm>
                <a:prstGeom prst="rect">
                  <a:avLst/>
                </a:prstGeom>
              </p:spPr>
            </p:pic>
            <p:pic>
              <p:nvPicPr>
                <p:cNvPr id="65" name="図 64"/>
                <p:cNvPicPr>
                  <a:picLocks noChangeAspect="1"/>
                </p:cNvPicPr>
                <p:nvPr/>
              </p:nvPicPr>
              <p:blipFill>
                <a:blip r:embed="rId7"/>
                <a:stretch>
                  <a:fillRect/>
                </a:stretch>
              </p:blipFill>
              <p:spPr>
                <a:xfrm>
                  <a:off x="8220888" y="10481056"/>
                  <a:ext cx="230676" cy="323758"/>
                </a:xfrm>
                <a:prstGeom prst="rect">
                  <a:avLst/>
                </a:prstGeom>
              </p:spPr>
            </p:pic>
            <p:pic>
              <p:nvPicPr>
                <p:cNvPr id="66" name="図 65"/>
                <p:cNvPicPr>
                  <a:picLocks noChangeAspect="1"/>
                </p:cNvPicPr>
                <p:nvPr/>
              </p:nvPicPr>
              <p:blipFill>
                <a:blip r:embed="rId7"/>
                <a:stretch>
                  <a:fillRect/>
                </a:stretch>
              </p:blipFill>
              <p:spPr>
                <a:xfrm>
                  <a:off x="7969269" y="10481056"/>
                  <a:ext cx="230676" cy="323758"/>
                </a:xfrm>
                <a:prstGeom prst="rect">
                  <a:avLst/>
                </a:prstGeom>
              </p:spPr>
            </p:pic>
            <p:pic>
              <p:nvPicPr>
                <p:cNvPr id="67" name="図 66"/>
                <p:cNvPicPr>
                  <a:picLocks noChangeAspect="1"/>
                </p:cNvPicPr>
                <p:nvPr/>
              </p:nvPicPr>
              <p:blipFill>
                <a:blip r:embed="rId7"/>
                <a:stretch>
                  <a:fillRect/>
                </a:stretch>
              </p:blipFill>
              <p:spPr>
                <a:xfrm>
                  <a:off x="8215782" y="10110988"/>
                  <a:ext cx="230676" cy="323758"/>
                </a:xfrm>
                <a:prstGeom prst="rect">
                  <a:avLst/>
                </a:prstGeom>
              </p:spPr>
            </p:pic>
            <p:pic>
              <p:nvPicPr>
                <p:cNvPr id="68" name="図 67"/>
                <p:cNvPicPr>
                  <a:picLocks noChangeAspect="1"/>
                </p:cNvPicPr>
                <p:nvPr/>
              </p:nvPicPr>
              <p:blipFill>
                <a:blip r:embed="rId7"/>
                <a:stretch>
                  <a:fillRect/>
                </a:stretch>
              </p:blipFill>
              <p:spPr>
                <a:xfrm>
                  <a:off x="7949334" y="10110988"/>
                  <a:ext cx="230676" cy="323758"/>
                </a:xfrm>
                <a:prstGeom prst="rect">
                  <a:avLst/>
                </a:prstGeom>
              </p:spPr>
            </p:pic>
            <p:pic>
              <p:nvPicPr>
                <p:cNvPr id="69" name="図 68"/>
                <p:cNvPicPr>
                  <a:picLocks noChangeAspect="1"/>
                </p:cNvPicPr>
                <p:nvPr/>
              </p:nvPicPr>
              <p:blipFill>
                <a:blip r:embed="rId7"/>
                <a:stretch>
                  <a:fillRect/>
                </a:stretch>
              </p:blipFill>
              <p:spPr>
                <a:xfrm>
                  <a:off x="7708174" y="10110988"/>
                  <a:ext cx="230676" cy="323758"/>
                </a:xfrm>
                <a:prstGeom prst="rect">
                  <a:avLst/>
                </a:prstGeom>
              </p:spPr>
            </p:pic>
            <p:pic>
              <p:nvPicPr>
                <p:cNvPr id="70" name="図 69"/>
                <p:cNvPicPr>
                  <a:picLocks noChangeAspect="1"/>
                </p:cNvPicPr>
                <p:nvPr/>
              </p:nvPicPr>
              <p:blipFill>
                <a:blip r:embed="rId7"/>
                <a:stretch>
                  <a:fillRect/>
                </a:stretch>
              </p:blipFill>
              <p:spPr>
                <a:xfrm>
                  <a:off x="8213531" y="9748610"/>
                  <a:ext cx="230676" cy="323758"/>
                </a:xfrm>
                <a:prstGeom prst="rect">
                  <a:avLst/>
                </a:prstGeom>
              </p:spPr>
            </p:pic>
            <p:pic>
              <p:nvPicPr>
                <p:cNvPr id="71" name="図 70"/>
                <p:cNvPicPr>
                  <a:picLocks noChangeAspect="1"/>
                </p:cNvPicPr>
                <p:nvPr/>
              </p:nvPicPr>
              <p:blipFill>
                <a:blip r:embed="rId7"/>
                <a:stretch>
                  <a:fillRect/>
                </a:stretch>
              </p:blipFill>
              <p:spPr>
                <a:xfrm>
                  <a:off x="7956741" y="9750399"/>
                  <a:ext cx="230676" cy="323758"/>
                </a:xfrm>
                <a:prstGeom prst="rect">
                  <a:avLst/>
                </a:prstGeom>
              </p:spPr>
            </p:pic>
            <p:pic>
              <p:nvPicPr>
                <p:cNvPr id="72" name="図 71"/>
                <p:cNvPicPr>
                  <a:picLocks noChangeAspect="1"/>
                </p:cNvPicPr>
                <p:nvPr/>
              </p:nvPicPr>
              <p:blipFill>
                <a:blip r:embed="rId7"/>
                <a:stretch>
                  <a:fillRect/>
                </a:stretch>
              </p:blipFill>
              <p:spPr>
                <a:xfrm>
                  <a:off x="7708174" y="9750399"/>
                  <a:ext cx="230676" cy="323758"/>
                </a:xfrm>
                <a:prstGeom prst="rect">
                  <a:avLst/>
                </a:prstGeom>
              </p:spPr>
            </p:pic>
            <p:pic>
              <p:nvPicPr>
                <p:cNvPr id="73" name="図 72"/>
                <p:cNvPicPr>
                  <a:picLocks noChangeAspect="1"/>
                </p:cNvPicPr>
                <p:nvPr/>
              </p:nvPicPr>
              <p:blipFill>
                <a:blip r:embed="rId7"/>
                <a:stretch>
                  <a:fillRect/>
                </a:stretch>
              </p:blipFill>
              <p:spPr>
                <a:xfrm>
                  <a:off x="7708174" y="9368606"/>
                  <a:ext cx="230676" cy="323758"/>
                </a:xfrm>
                <a:prstGeom prst="rect">
                  <a:avLst/>
                </a:prstGeom>
              </p:spPr>
            </p:pic>
            <p:pic>
              <p:nvPicPr>
                <p:cNvPr id="74" name="図 73"/>
                <p:cNvPicPr>
                  <a:picLocks noChangeAspect="1"/>
                </p:cNvPicPr>
                <p:nvPr/>
              </p:nvPicPr>
              <p:blipFill>
                <a:blip r:embed="rId7"/>
                <a:stretch>
                  <a:fillRect/>
                </a:stretch>
              </p:blipFill>
              <p:spPr>
                <a:xfrm>
                  <a:off x="7956741" y="9369042"/>
                  <a:ext cx="230676" cy="323758"/>
                </a:xfrm>
                <a:prstGeom prst="rect">
                  <a:avLst/>
                </a:prstGeom>
              </p:spPr>
            </p:pic>
            <p:pic>
              <p:nvPicPr>
                <p:cNvPr id="75" name="図 74"/>
                <p:cNvPicPr>
                  <a:picLocks noChangeAspect="1"/>
                </p:cNvPicPr>
                <p:nvPr/>
              </p:nvPicPr>
              <p:blipFill>
                <a:blip r:embed="rId7"/>
                <a:stretch>
                  <a:fillRect/>
                </a:stretch>
              </p:blipFill>
              <p:spPr>
                <a:xfrm>
                  <a:off x="8213531" y="9368606"/>
                  <a:ext cx="230676" cy="323758"/>
                </a:xfrm>
                <a:prstGeom prst="rect">
                  <a:avLst/>
                </a:prstGeom>
              </p:spPr>
            </p:pic>
            <p:pic>
              <p:nvPicPr>
                <p:cNvPr id="76" name="図 75"/>
                <p:cNvPicPr>
                  <a:picLocks noChangeAspect="1"/>
                </p:cNvPicPr>
                <p:nvPr/>
              </p:nvPicPr>
              <p:blipFill>
                <a:blip r:embed="rId7"/>
                <a:stretch>
                  <a:fillRect/>
                </a:stretch>
              </p:blipFill>
              <p:spPr>
                <a:xfrm>
                  <a:off x="7956741" y="9006685"/>
                  <a:ext cx="230676" cy="323758"/>
                </a:xfrm>
                <a:prstGeom prst="rect">
                  <a:avLst/>
                </a:prstGeom>
              </p:spPr>
            </p:pic>
            <p:pic>
              <p:nvPicPr>
                <p:cNvPr id="78" name="図 77"/>
                <p:cNvPicPr>
                  <a:picLocks noChangeAspect="1"/>
                </p:cNvPicPr>
                <p:nvPr/>
              </p:nvPicPr>
              <p:blipFill>
                <a:blip r:embed="rId7"/>
                <a:stretch>
                  <a:fillRect/>
                </a:stretch>
              </p:blipFill>
              <p:spPr>
                <a:xfrm>
                  <a:off x="7708174" y="9006685"/>
                  <a:ext cx="230676" cy="323758"/>
                </a:xfrm>
                <a:prstGeom prst="rect">
                  <a:avLst/>
                </a:prstGeom>
              </p:spPr>
            </p:pic>
          </p:grpSp>
          <p:pic>
            <p:nvPicPr>
              <p:cNvPr id="56" name="図 55"/>
              <p:cNvPicPr>
                <a:picLocks noChangeAspect="1"/>
              </p:cNvPicPr>
              <p:nvPr/>
            </p:nvPicPr>
            <p:blipFill>
              <a:blip r:embed="rId7"/>
              <a:stretch>
                <a:fillRect/>
              </a:stretch>
            </p:blipFill>
            <p:spPr>
              <a:xfrm>
                <a:off x="7689912" y="11656504"/>
                <a:ext cx="230676" cy="323758"/>
              </a:xfrm>
              <a:prstGeom prst="rect">
                <a:avLst/>
              </a:prstGeom>
            </p:spPr>
          </p:pic>
          <p:pic>
            <p:nvPicPr>
              <p:cNvPr id="77" name="図 76"/>
              <p:cNvPicPr>
                <a:picLocks noChangeAspect="1"/>
              </p:cNvPicPr>
              <p:nvPr/>
            </p:nvPicPr>
            <p:blipFill>
              <a:blip r:embed="rId7"/>
              <a:stretch>
                <a:fillRect/>
              </a:stretch>
            </p:blipFill>
            <p:spPr>
              <a:xfrm>
                <a:off x="7931408" y="11667288"/>
                <a:ext cx="230676" cy="323758"/>
              </a:xfrm>
              <a:prstGeom prst="rect">
                <a:avLst/>
              </a:prstGeom>
            </p:spPr>
          </p:pic>
          <p:pic>
            <p:nvPicPr>
              <p:cNvPr id="79" name="図 78"/>
              <p:cNvPicPr>
                <a:picLocks noChangeAspect="1"/>
              </p:cNvPicPr>
              <p:nvPr/>
            </p:nvPicPr>
            <p:blipFill>
              <a:blip r:embed="rId7"/>
              <a:stretch>
                <a:fillRect/>
              </a:stretch>
            </p:blipFill>
            <p:spPr>
              <a:xfrm>
                <a:off x="8177903" y="11656504"/>
                <a:ext cx="230676" cy="323758"/>
              </a:xfrm>
              <a:prstGeom prst="rect">
                <a:avLst/>
              </a:prstGeom>
            </p:spPr>
          </p:pic>
        </p:grpSp>
        <p:pic>
          <p:nvPicPr>
            <p:cNvPr id="80" name="図 79"/>
            <p:cNvPicPr>
              <a:picLocks noChangeAspect="1"/>
            </p:cNvPicPr>
            <p:nvPr/>
          </p:nvPicPr>
          <p:blipFill>
            <a:blip r:embed="rId7"/>
            <a:stretch>
              <a:fillRect/>
            </a:stretch>
          </p:blipFill>
          <p:spPr>
            <a:xfrm>
              <a:off x="7704846" y="11865243"/>
              <a:ext cx="230676" cy="323758"/>
            </a:xfrm>
            <a:prstGeom prst="rect">
              <a:avLst/>
            </a:prstGeom>
          </p:spPr>
        </p:pic>
        <p:pic>
          <p:nvPicPr>
            <p:cNvPr id="81" name="図 80"/>
            <p:cNvPicPr>
              <a:picLocks noChangeAspect="1"/>
            </p:cNvPicPr>
            <p:nvPr/>
          </p:nvPicPr>
          <p:blipFill>
            <a:blip r:embed="rId7"/>
            <a:stretch>
              <a:fillRect/>
            </a:stretch>
          </p:blipFill>
          <p:spPr>
            <a:xfrm>
              <a:off x="7966632" y="11872887"/>
              <a:ext cx="230676" cy="323758"/>
            </a:xfrm>
            <a:prstGeom prst="rect">
              <a:avLst/>
            </a:prstGeom>
          </p:spPr>
        </p:pic>
        <p:pic>
          <p:nvPicPr>
            <p:cNvPr id="82" name="図 81"/>
            <p:cNvPicPr>
              <a:picLocks noChangeAspect="1"/>
            </p:cNvPicPr>
            <p:nvPr/>
          </p:nvPicPr>
          <p:blipFill>
            <a:blip r:embed="rId7"/>
            <a:stretch>
              <a:fillRect/>
            </a:stretch>
          </p:blipFill>
          <p:spPr>
            <a:xfrm>
              <a:off x="8212890" y="11872887"/>
              <a:ext cx="230676" cy="323758"/>
            </a:xfrm>
            <a:prstGeom prst="rect">
              <a:avLst/>
            </a:prstGeom>
          </p:spPr>
        </p:pic>
      </p:grpSp>
    </p:spTree>
    <p:extLst>
      <p:ext uri="{BB962C8B-B14F-4D97-AF65-F5344CB8AC3E}">
        <p14:creationId xmlns:p14="http://schemas.microsoft.com/office/powerpoint/2010/main" val="121817729"/>
      </p:ext>
    </p:extLst>
  </p:cSld>
  <p:clrMapOvr>
    <a:masterClrMapping/>
  </p:clrMapOvr>
  <p:timing>
    <p:tnLst>
      <p:par>
        <p:cTn id="1" dur="indefinite" restart="never" nodeType="tmRoot"/>
      </p:par>
    </p:tnLst>
  </p:timing>
</p:sld>
</file>

<file path=ppt/theme/theme1.xml><?xml version="1.0" encoding="utf-8"?>
<a:theme xmlns:a="http://schemas.openxmlformats.org/drawingml/2006/main" name="HDOfficeLightV0">
  <a:themeElements>
    <a:clrScheme name="ユーザー定義 14">
      <a:dk1>
        <a:sysClr val="windowText" lastClr="000000"/>
      </a:dk1>
      <a:lt1>
        <a:sysClr val="window" lastClr="FFFFFF"/>
      </a:lt1>
      <a:dk2>
        <a:srgbClr val="3B3059"/>
      </a:dk2>
      <a:lt2>
        <a:srgbClr val="EBEBEB"/>
      </a:lt2>
      <a:accent1>
        <a:srgbClr val="F9DFD8"/>
      </a:accent1>
      <a:accent2>
        <a:srgbClr val="EE8AA8"/>
      </a:accent2>
      <a:accent3>
        <a:srgbClr val="F2BDAF"/>
      </a:accent3>
      <a:accent4>
        <a:srgbClr val="E9943A"/>
      </a:accent4>
      <a:accent5>
        <a:srgbClr val="9B6BF2"/>
      </a:accent5>
      <a:accent6>
        <a:srgbClr val="D53DD0"/>
      </a:accent6>
      <a:hlink>
        <a:srgbClr val="8F8F8F"/>
      </a:hlink>
      <a:folHlink>
        <a:srgbClr val="A5A5A5"/>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ウィスプ</Template>
  <TotalTime>1763</TotalTime>
  <Words>526</Words>
  <Application>Microsoft Office PowerPoint</Application>
  <PresentationFormat>A3 297x420 mm</PresentationFormat>
  <Paragraphs>84</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HGS創英角ﾎﾟｯﾌﾟ体</vt:lpstr>
      <vt:lpstr>HG丸ｺﾞｼｯｸM-PRO</vt:lpstr>
      <vt:lpstr>Meiryo UI</vt:lpstr>
      <vt:lpstr>ＭＳ Ｐゴシック</vt:lpstr>
      <vt:lpstr>游ゴシック</vt:lpstr>
      <vt:lpstr>Calibri</vt:lpstr>
      <vt:lpstr>Calibri Light</vt:lpstr>
      <vt:lpstr>Wingdings 2</vt:lpstr>
      <vt:lpstr>HDOfficeLightV0</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労働局共働支援</dc:creator>
  <cp:lastModifiedBy>下山 紗輝(shimoyama-saki.tv8)</cp:lastModifiedBy>
  <cp:revision>176</cp:revision>
  <cp:lastPrinted>2020-09-18T01:47:03Z</cp:lastPrinted>
  <dcterms:created xsi:type="dcterms:W3CDTF">2018-09-18T01:22:42Z</dcterms:created>
  <dcterms:modified xsi:type="dcterms:W3CDTF">2022-06-16T00:21:27Z</dcterms:modified>
</cp:coreProperties>
</file>